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lsx" ContentType="application/ks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embeddings/Microsoft_Excel_Worksheet.xlsx" ContentType="application/vnd.openxmlformats-officedocument.spreadsheetml.sheet"/>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embeddings/Microsoft_Excel_Worksheet1.xlsx" ContentType="application/vnd.openxmlformats-officedocument.spreadsheetml.sheet"/>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embeddings/Microsoft_Excel_Worksheet2.xlsx" ContentType="application/vnd.openxmlformats-officedocument.spreadsheetml.sheet"/>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embeddings/Microsoft_Excel_Worksheet3.xlsx" ContentType="application/vnd.openxmlformats-officedocument.spreadsheetml.sheet"/>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embeddings/Microsoft_Excel_Worksheet4.xlsx" ContentType="application/vnd.openxmlformats-officedocument.spreadsheetml.sheet"/>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embeddings/Microsoft_Excel_Worksheet5.xlsx" ContentType="application/vnd.openxmlformats-officedocument.spreadsheetml.sheet"/>
  <Override PartName="/ppt/notesSlides/notesSlide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embeddings/Microsoft_Excel_Worksheet6.xlsx" ContentType="application/vnd.openxmlformats-officedocument.spreadsheetml.sheet"/>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embeddings/Microsoft_Excel_Worksheet7.xlsx" ContentType="application/vnd.openxmlformats-officedocument.spreadsheetml.sheet"/>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embeddings/Microsoft_Excel_Worksheet8.xlsx" ContentType="application/vnd.openxmlformats-officedocument.spreadsheetml.sheet"/>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embeddings/Microsoft_Excel_Worksheet9.xlsx" ContentType="application/vnd.openxmlformats-officedocument.spreadsheetml.sheet"/>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embeddings/Microsoft_Excel_Worksheet10.xlsx" ContentType="application/vnd.openxmlformats-officedocument.spreadsheetml.sheet"/>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embeddings/Microsoft_Excel_Worksheet11.xlsx" ContentType="application/vnd.openxmlformats-officedocument.spreadsheetml.sheet"/>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embeddings/Microsoft_Excel_Worksheet12.xlsx" ContentType="application/vnd.openxmlformats-officedocument.spreadsheetml.sheet"/>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embeddings/Microsoft_Excel_Worksheet13.xlsx" ContentType="application/vnd.openxmlformats-officedocument.spreadsheetml.sheet"/>
  <Override PartName="/ppt/charts/chart17.xml" ContentType="application/vnd.openxmlformats-officedocument.drawingml.chart+xml"/>
  <Override PartName="/ppt/drawings/drawing1.xml" ContentType="application/vnd.openxmlformats-officedocument.drawingml.chartshapes+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embeddings/Microsoft_Excel_Worksheet14.xlsx" ContentType="application/vnd.openxmlformats-officedocument.spreadsheetml.sheet"/>
  <Override PartName="/ppt/charts/chart19.xml" ContentType="application/vnd.openxmlformats-officedocument.drawingml.chart+xml"/>
  <Override PartName="/ppt/charts/chart20.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9" r:id="rId4"/>
  </p:sldMasterIdLst>
  <p:notesMasterIdLst>
    <p:notesMasterId r:id="rId78"/>
  </p:notesMasterIdLst>
  <p:handoutMasterIdLst>
    <p:handoutMasterId r:id="rId79"/>
  </p:handoutMasterIdLst>
  <p:sldIdLst>
    <p:sldId id="322" r:id="rId5"/>
    <p:sldId id="339" r:id="rId6"/>
    <p:sldId id="321" r:id="rId7"/>
    <p:sldId id="259" r:id="rId8"/>
    <p:sldId id="261" r:id="rId9"/>
    <p:sldId id="340" r:id="rId10"/>
    <p:sldId id="262" r:id="rId11"/>
    <p:sldId id="311" r:id="rId12"/>
    <p:sldId id="369" r:id="rId13"/>
    <p:sldId id="315" r:id="rId14"/>
    <p:sldId id="263" r:id="rId15"/>
    <p:sldId id="264" r:id="rId16"/>
    <p:sldId id="267" r:id="rId17"/>
    <p:sldId id="316" r:id="rId18"/>
    <p:sldId id="270" r:id="rId19"/>
    <p:sldId id="269" r:id="rId20"/>
    <p:sldId id="271" r:id="rId21"/>
    <p:sldId id="275" r:id="rId22"/>
    <p:sldId id="325" r:id="rId23"/>
    <p:sldId id="274" r:id="rId24"/>
    <p:sldId id="313" r:id="rId25"/>
    <p:sldId id="312" r:id="rId26"/>
    <p:sldId id="314" r:id="rId27"/>
    <p:sldId id="273" r:id="rId28"/>
    <p:sldId id="272" r:id="rId29"/>
    <p:sldId id="276" r:id="rId30"/>
    <p:sldId id="281" r:id="rId31"/>
    <p:sldId id="282" r:id="rId32"/>
    <p:sldId id="283" r:id="rId33"/>
    <p:sldId id="284" r:id="rId34"/>
    <p:sldId id="285" r:id="rId35"/>
    <p:sldId id="317" r:id="rId36"/>
    <p:sldId id="287" r:id="rId37"/>
    <p:sldId id="288" r:id="rId38"/>
    <p:sldId id="289" r:id="rId39"/>
    <p:sldId id="290" r:id="rId40"/>
    <p:sldId id="291" r:id="rId41"/>
    <p:sldId id="292" r:id="rId42"/>
    <p:sldId id="293" r:id="rId43"/>
    <p:sldId id="333" r:id="rId44"/>
    <p:sldId id="305" r:id="rId45"/>
    <p:sldId id="294" r:id="rId46"/>
    <p:sldId id="295" r:id="rId47"/>
    <p:sldId id="296" r:id="rId48"/>
    <p:sldId id="334" r:id="rId49"/>
    <p:sldId id="336" r:id="rId50"/>
    <p:sldId id="297" r:id="rId51"/>
    <p:sldId id="298" r:id="rId52"/>
    <p:sldId id="299" r:id="rId53"/>
    <p:sldId id="300" r:id="rId54"/>
    <p:sldId id="301" r:id="rId55"/>
    <p:sldId id="302" r:id="rId56"/>
    <p:sldId id="341" r:id="rId57"/>
    <p:sldId id="359" r:id="rId58"/>
    <p:sldId id="360" r:id="rId59"/>
    <p:sldId id="361" r:id="rId60"/>
    <p:sldId id="362" r:id="rId61"/>
    <p:sldId id="363" r:id="rId62"/>
    <p:sldId id="364" r:id="rId63"/>
    <p:sldId id="365" r:id="rId64"/>
    <p:sldId id="366" r:id="rId65"/>
    <p:sldId id="367" r:id="rId66"/>
    <p:sldId id="370" r:id="rId67"/>
    <p:sldId id="372" r:id="rId68"/>
    <p:sldId id="378" r:id="rId69"/>
    <p:sldId id="379" r:id="rId70"/>
    <p:sldId id="380" r:id="rId71"/>
    <p:sldId id="381" r:id="rId72"/>
    <p:sldId id="382" r:id="rId73"/>
    <p:sldId id="373" r:id="rId74"/>
    <p:sldId id="383" r:id="rId75"/>
    <p:sldId id="377" r:id="rId76"/>
    <p:sldId id="310" r:id="rId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r. Abhishek Gowda B R" initials="MAGBR" lastIdx="1" clrIdx="0">
    <p:extLst>
      <p:ext uri="{19B8F6BF-5375-455C-9EA6-DF929625EA0E}">
        <p15:presenceInfo xmlns:p15="http://schemas.microsoft.com/office/powerpoint/2012/main" userId="S::AbhishekGowdaBR@bgsit.ac.in::75249d03-0e83-4136-8fa5-14013b2856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0066"/>
    <a:srgbClr val="295CED"/>
    <a:srgbClr val="FFFFD1"/>
    <a:srgbClr val="FFFFFF"/>
    <a:srgbClr val="FFFFCC"/>
    <a:srgbClr val="FF79FF"/>
    <a:srgbClr val="CCCCFF"/>
    <a:srgbClr val="99CC00"/>
    <a:srgbClr val="E5CD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p:cViewPr varScale="1">
        <p:scale>
          <a:sx n="61" d="100"/>
          <a:sy n="61" d="100"/>
        </p:scale>
        <p:origin x="1098" y="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Office_Excel_2007_Workbook111.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Sunil-CSE\Downloads\PO-PSO%20GRAPH%20(1).xlsx" TargetMode="Externa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1" Type="http://schemas.openxmlformats.org/officeDocument/2006/relationships/oleObject" Target="file:///C:\Users\Sunil-CSE\Downloads\NBA%20GRAPH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Office_Excel_2007_Workbook1122.xlsx"/></Relationships>
</file>

<file path=ppt/charts/_rels/chart20.xml.rels><?xml version="1.0" encoding="UTF-8" standalone="yes"?>
<Relationships xmlns="http://schemas.openxmlformats.org/package/2006/relationships"><Relationship Id="rId1" Type="http://schemas.openxmlformats.org/officeDocument/2006/relationships/oleObject" Target="file:///C:\Users\Sunil-CSE\Downloads\NBA%20GRAPHS.xlsx"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IN" sz="2000" dirty="0">
                <a:latin typeface="Times New Roman" panose="02020603050405020304" pitchFamily="18" charset="0"/>
                <a:cs typeface="Times New Roman" panose="02020603050405020304" pitchFamily="18" charset="0"/>
              </a:rPr>
              <a:t>2017 Scheme</a:t>
            </a:r>
          </a:p>
        </c:rich>
      </c:tx>
      <c:layout>
        <c:manualLayout>
          <c:xMode val="edge"/>
          <c:yMode val="edge"/>
          <c:x val="2.5559848014095998E-2"/>
          <c:y val="0.84378349127422081"/>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6">
                      <a:tint val="43000"/>
                      <a:shade val="51000"/>
                      <a:satMod val="130000"/>
                    </a:schemeClr>
                  </a:gs>
                  <a:gs pos="80000">
                    <a:schemeClr val="accent6">
                      <a:tint val="43000"/>
                      <a:shade val="93000"/>
                      <a:satMod val="130000"/>
                    </a:schemeClr>
                  </a:gs>
                  <a:gs pos="100000">
                    <a:schemeClr val="accent6">
                      <a:tint val="43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085C-44A1-84A9-88AB6FF1F370}"/>
              </c:ext>
            </c:extLst>
          </c:dPt>
          <c:dPt>
            <c:idx val="1"/>
            <c:bubble3D val="0"/>
            <c:spPr>
              <a:gradFill rotWithShape="1">
                <a:gsLst>
                  <a:gs pos="0">
                    <a:schemeClr val="accent6">
                      <a:tint val="56000"/>
                      <a:shade val="51000"/>
                      <a:satMod val="130000"/>
                    </a:schemeClr>
                  </a:gs>
                  <a:gs pos="80000">
                    <a:schemeClr val="accent6">
                      <a:tint val="56000"/>
                      <a:shade val="93000"/>
                      <a:satMod val="130000"/>
                    </a:schemeClr>
                  </a:gs>
                  <a:gs pos="100000">
                    <a:schemeClr val="accent6">
                      <a:tint val="56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085C-44A1-84A9-88AB6FF1F370}"/>
              </c:ext>
            </c:extLst>
          </c:dPt>
          <c:dPt>
            <c:idx val="2"/>
            <c:bubble3D val="0"/>
            <c:spPr>
              <a:gradFill rotWithShape="1">
                <a:gsLst>
                  <a:gs pos="0">
                    <a:schemeClr val="accent6">
                      <a:tint val="69000"/>
                      <a:shade val="51000"/>
                      <a:satMod val="130000"/>
                    </a:schemeClr>
                  </a:gs>
                  <a:gs pos="80000">
                    <a:schemeClr val="accent6">
                      <a:tint val="69000"/>
                      <a:shade val="93000"/>
                      <a:satMod val="130000"/>
                    </a:schemeClr>
                  </a:gs>
                  <a:gs pos="100000">
                    <a:schemeClr val="accent6">
                      <a:tint val="69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085C-44A1-84A9-88AB6FF1F370}"/>
              </c:ext>
            </c:extLst>
          </c:dPt>
          <c:dPt>
            <c:idx val="3"/>
            <c:bubble3D val="0"/>
            <c:spPr>
              <a:gradFill rotWithShape="1">
                <a:gsLst>
                  <a:gs pos="0">
                    <a:schemeClr val="accent6">
                      <a:tint val="81000"/>
                      <a:shade val="51000"/>
                      <a:satMod val="130000"/>
                    </a:schemeClr>
                  </a:gs>
                  <a:gs pos="80000">
                    <a:schemeClr val="accent6">
                      <a:tint val="81000"/>
                      <a:shade val="93000"/>
                      <a:satMod val="130000"/>
                    </a:schemeClr>
                  </a:gs>
                  <a:gs pos="100000">
                    <a:schemeClr val="accent6">
                      <a:tint val="81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085C-44A1-84A9-88AB6FF1F370}"/>
              </c:ext>
            </c:extLst>
          </c:dPt>
          <c:dPt>
            <c:idx val="4"/>
            <c:bubble3D val="0"/>
            <c:spPr>
              <a:gradFill rotWithShape="1">
                <a:gsLst>
                  <a:gs pos="0">
                    <a:schemeClr val="accent6">
                      <a:tint val="94000"/>
                      <a:shade val="51000"/>
                      <a:satMod val="130000"/>
                    </a:schemeClr>
                  </a:gs>
                  <a:gs pos="80000">
                    <a:schemeClr val="accent6">
                      <a:tint val="94000"/>
                      <a:shade val="93000"/>
                      <a:satMod val="130000"/>
                    </a:schemeClr>
                  </a:gs>
                  <a:gs pos="100000">
                    <a:schemeClr val="accent6">
                      <a:tint val="94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9-085C-44A1-84A9-88AB6FF1F370}"/>
              </c:ext>
            </c:extLst>
          </c:dPt>
          <c:dPt>
            <c:idx val="5"/>
            <c:bubble3D val="0"/>
            <c:spPr>
              <a:gradFill rotWithShape="1">
                <a:gsLst>
                  <a:gs pos="0">
                    <a:schemeClr val="accent6">
                      <a:shade val="93000"/>
                      <a:shade val="51000"/>
                      <a:satMod val="130000"/>
                    </a:schemeClr>
                  </a:gs>
                  <a:gs pos="80000">
                    <a:schemeClr val="accent6">
                      <a:shade val="93000"/>
                      <a:shade val="93000"/>
                      <a:satMod val="130000"/>
                    </a:schemeClr>
                  </a:gs>
                  <a:gs pos="100000">
                    <a:schemeClr val="accent6">
                      <a:shade val="93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B-085C-44A1-84A9-88AB6FF1F370}"/>
              </c:ext>
            </c:extLst>
          </c:dPt>
          <c:dPt>
            <c:idx val="6"/>
            <c:bubble3D val="0"/>
            <c:spPr>
              <a:gradFill rotWithShape="1">
                <a:gsLst>
                  <a:gs pos="0">
                    <a:schemeClr val="accent6">
                      <a:shade val="80000"/>
                      <a:shade val="51000"/>
                      <a:satMod val="130000"/>
                    </a:schemeClr>
                  </a:gs>
                  <a:gs pos="80000">
                    <a:schemeClr val="accent6">
                      <a:shade val="80000"/>
                      <a:shade val="93000"/>
                      <a:satMod val="130000"/>
                    </a:schemeClr>
                  </a:gs>
                  <a:gs pos="100000">
                    <a:schemeClr val="accent6">
                      <a:shade val="8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D-085C-44A1-84A9-88AB6FF1F370}"/>
              </c:ext>
            </c:extLst>
          </c:dPt>
          <c:dPt>
            <c:idx val="7"/>
            <c:bubble3D val="0"/>
            <c:spPr>
              <a:gradFill rotWithShape="1">
                <a:gsLst>
                  <a:gs pos="0">
                    <a:schemeClr val="accent6">
                      <a:shade val="68000"/>
                      <a:shade val="51000"/>
                      <a:satMod val="130000"/>
                    </a:schemeClr>
                  </a:gs>
                  <a:gs pos="80000">
                    <a:schemeClr val="accent6">
                      <a:shade val="68000"/>
                      <a:shade val="93000"/>
                      <a:satMod val="130000"/>
                    </a:schemeClr>
                  </a:gs>
                  <a:gs pos="100000">
                    <a:schemeClr val="accent6">
                      <a:shade val="68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F-085C-44A1-84A9-88AB6FF1F370}"/>
              </c:ext>
            </c:extLst>
          </c:dPt>
          <c:dPt>
            <c:idx val="8"/>
            <c:bubble3D val="0"/>
            <c:spPr>
              <a:gradFill rotWithShape="1">
                <a:gsLst>
                  <a:gs pos="0">
                    <a:schemeClr val="accent6">
                      <a:shade val="55000"/>
                      <a:shade val="51000"/>
                      <a:satMod val="130000"/>
                    </a:schemeClr>
                  </a:gs>
                  <a:gs pos="80000">
                    <a:schemeClr val="accent6">
                      <a:shade val="55000"/>
                      <a:shade val="93000"/>
                      <a:satMod val="130000"/>
                    </a:schemeClr>
                  </a:gs>
                  <a:gs pos="100000">
                    <a:schemeClr val="accent6">
                      <a:shade val="55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11-085C-44A1-84A9-88AB6FF1F370}"/>
              </c:ext>
            </c:extLst>
          </c:dPt>
          <c:dPt>
            <c:idx val="9"/>
            <c:bubble3D val="0"/>
            <c:spPr>
              <a:gradFill rotWithShape="1">
                <a:gsLst>
                  <a:gs pos="0">
                    <a:schemeClr val="accent6">
                      <a:shade val="42000"/>
                      <a:shade val="51000"/>
                      <a:satMod val="130000"/>
                    </a:schemeClr>
                  </a:gs>
                  <a:gs pos="80000">
                    <a:schemeClr val="accent6">
                      <a:shade val="42000"/>
                      <a:shade val="93000"/>
                      <a:satMod val="130000"/>
                    </a:schemeClr>
                  </a:gs>
                  <a:gs pos="100000">
                    <a:schemeClr val="accent6">
                      <a:shade val="42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13-085C-44A1-84A9-88AB6FF1F370}"/>
              </c:ext>
            </c:extLst>
          </c:dPt>
          <c:dLbls>
            <c:dLbl>
              <c:idx val="2"/>
              <c:layout>
                <c:manualLayout>
                  <c:x val="-3.2389678930965941E-2"/>
                  <c:y val="-0.38896468016823549"/>
                </c:manualLayout>
              </c:layout>
              <c:tx>
                <c:rich>
                  <a:bodyPr/>
                  <a:lstStyle/>
                  <a:p>
                    <a:fld id="{24419753-8B70-4889-9375-0BDB87F1FE7C}" type="CATEGORYNAME">
                      <a:rPr lang="en-US" smtClean="0"/>
                      <a:pPr/>
                      <a:t>[CATEGORY NAME]</a:t>
                    </a:fld>
                    <a:r>
                      <a:rPr lang="en-US" baseline="0" dirty="0"/>
                      <a:t>
</a:t>
                    </a:r>
                    <a:fld id="{2270433A-50F5-4BCE-A04A-232F6D32E628}" type="PERCENTAGE">
                      <a:rPr lang="en-US" baseline="0"/>
                      <a:pPr/>
                      <a:t>[PERCENTAGE]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85C-44A1-84A9-88AB6FF1F370}"/>
                </c:ext>
              </c:extLst>
            </c:dLbl>
            <c:dLbl>
              <c:idx val="4"/>
              <c:layout>
                <c:manualLayout>
                  <c:x val="-9.5919864030121538E-2"/>
                  <c:y val="0.2519234042453289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85C-44A1-84A9-88AB6FF1F370}"/>
                </c:ext>
              </c:extLst>
            </c:dLbl>
            <c:dLbl>
              <c:idx val="5"/>
              <c:layout>
                <c:manualLayout>
                  <c:x val="-0.15152312640422405"/>
                  <c:y val="0.1028316670599048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085C-44A1-84A9-88AB6FF1F370}"/>
                </c:ext>
              </c:extLst>
            </c:dLbl>
            <c:dLbl>
              <c:idx val="6"/>
              <c:layout>
                <c:manualLayout>
                  <c:x val="-0.1814159449752096"/>
                  <c:y val="-7.9525672584020955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085C-44A1-84A9-88AB6FF1F370}"/>
                </c:ext>
              </c:extLst>
            </c:dLbl>
            <c:dLbl>
              <c:idx val="9"/>
              <c:layout>
                <c:manualLayout>
                  <c:x val="0.14554526071784588"/>
                  <c:y val="-6.66551629825531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085C-44A1-84A9-88AB6FF1F37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Sheet1!$B$2:$B$11</c:f>
              <c:strCache>
                <c:ptCount val="10"/>
                <c:pt idx="0">
                  <c:v>Basic Sciences (BS)</c:v>
                </c:pt>
                <c:pt idx="1">
                  <c:v>Engineering Sciences (ES)</c:v>
                </c:pt>
                <c:pt idx="2">
                  <c:v>Humanities and Social Sciences (HSS)</c:v>
                </c:pt>
                <c:pt idx="3">
                  <c:v>Professional Subjects-Core (PC)</c:v>
                </c:pt>
                <c:pt idx="4">
                  <c:v>Professional Subjects-Elective (PE)</c:v>
                </c:pt>
                <c:pt idx="5">
                  <c:v>Open Elective (OE)</c:v>
                </c:pt>
                <c:pt idx="6">
                  <c:v>Non-Credit Mandatory Course (NCMC)</c:v>
                </c:pt>
                <c:pt idx="7">
                  <c:v>Internship (INT)</c:v>
                </c:pt>
                <c:pt idx="8">
                  <c:v>Project (Pro)</c:v>
                </c:pt>
                <c:pt idx="9">
                  <c:v>Seminar (Sem)</c:v>
                </c:pt>
              </c:strCache>
            </c:strRef>
          </c:cat>
          <c:val>
            <c:numRef>
              <c:f>Sheet1!$C$2:$C$11</c:f>
              <c:numCache>
                <c:formatCode>General</c:formatCode>
                <c:ptCount val="10"/>
                <c:pt idx="0">
                  <c:v>8</c:v>
                </c:pt>
                <c:pt idx="1">
                  <c:v>8</c:v>
                </c:pt>
                <c:pt idx="2">
                  <c:v>4</c:v>
                </c:pt>
                <c:pt idx="3">
                  <c:v>33</c:v>
                </c:pt>
                <c:pt idx="4">
                  <c:v>5</c:v>
                </c:pt>
                <c:pt idx="5">
                  <c:v>2</c:v>
                </c:pt>
                <c:pt idx="6">
                  <c:v>2</c:v>
                </c:pt>
                <c:pt idx="7">
                  <c:v>1</c:v>
                </c:pt>
                <c:pt idx="8">
                  <c:v>2</c:v>
                </c:pt>
                <c:pt idx="9">
                  <c:v>1</c:v>
                </c:pt>
              </c:numCache>
            </c:numRef>
          </c:val>
          <c:extLst>
            <c:ext xmlns:c16="http://schemas.microsoft.com/office/drawing/2014/chart" uri="{C3380CC4-5D6E-409C-BE32-E72D297353CC}">
              <c16:uniqueId val="{00000014-085C-44A1-84A9-88AB6FF1F370}"/>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1" u="none" strike="noStrike" kern="1200" baseline="0">
                <a:solidFill>
                  <a:schemeClr val="tx1">
                    <a:lumMod val="65000"/>
                    <a:lumOff val="35000"/>
                  </a:schemeClr>
                </a:solidFill>
                <a:latin typeface="+mn-lt"/>
                <a:ea typeface="+mn-ea"/>
                <a:cs typeface="+mn-cs"/>
              </a:defRPr>
            </a:pPr>
            <a:r>
              <a:rPr lang="en-IN" sz="2400" i="1" dirty="0">
                <a:solidFill>
                  <a:schemeClr val="tx1"/>
                </a:solidFill>
                <a:latin typeface="Times New Roman" panose="02020603050405020304" pitchFamily="18" charset="0"/>
                <a:cs typeface="Times New Roman" panose="02020603050405020304" pitchFamily="18" charset="0"/>
              </a:rPr>
              <a:t>Faculty Qualification-15</a:t>
            </a:r>
          </a:p>
        </c:rich>
      </c:tx>
      <c:overlay val="0"/>
      <c:spPr>
        <a:noFill/>
        <a:ln>
          <a:noFill/>
        </a:ln>
        <a:effectLst/>
      </c:spPr>
      <c:txPr>
        <a:bodyPr rot="0" spcFirstLastPara="1" vertOverflow="ellipsis" vert="horz" wrap="square" anchor="ctr" anchorCtr="1"/>
        <a:lstStyle/>
        <a:p>
          <a:pPr>
            <a:defRPr sz="2400" b="1" i="1"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X (PhD)</c:v>
                </c:pt>
              </c:strCache>
            </c:strRef>
          </c:tx>
          <c:spPr>
            <a:solidFill>
              <a:schemeClr val="accent6"/>
            </a:solidFill>
            <a:ln>
              <a:noFill/>
            </a:ln>
            <a:effectLst>
              <a:outerShdw blurRad="57150" dist="19050" dir="5400000" algn="ctr" rotWithShape="0">
                <a:srgbClr val="000000">
                  <a:alpha val="63000"/>
                </a:srgbClr>
              </a:outerShdw>
            </a:effectLst>
            <a:scene3d>
              <a:camera prst="orthographicFront"/>
              <a:lightRig rig="balanced" dir="t">
                <a:rot lat="0" lon="0" rev="1200000"/>
              </a:lightRig>
            </a:scene3d>
            <a:sp3d prstMaterial="plastic">
              <a:bevelT w="254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CAY        (2020-21)</c:v>
                </c:pt>
                <c:pt idx="1">
                  <c:v>CAY M1 (2019-20)</c:v>
                </c:pt>
                <c:pt idx="2">
                  <c:v>CAY M2 (2018-19)</c:v>
                </c:pt>
              </c:strCache>
            </c:strRef>
          </c:cat>
          <c:val>
            <c:numRef>
              <c:f>Sheet1!$B$2:$B$4</c:f>
              <c:numCache>
                <c:formatCode>General</c:formatCode>
                <c:ptCount val="3"/>
                <c:pt idx="0">
                  <c:v>4</c:v>
                </c:pt>
                <c:pt idx="1">
                  <c:v>2</c:v>
                </c:pt>
                <c:pt idx="2">
                  <c:v>1</c:v>
                </c:pt>
              </c:numCache>
            </c:numRef>
          </c:val>
          <c:extLst>
            <c:ext xmlns:c16="http://schemas.microsoft.com/office/drawing/2014/chart" uri="{C3380CC4-5D6E-409C-BE32-E72D297353CC}">
              <c16:uniqueId val="{00000000-2172-4854-88E3-5EFB02FCB2FC}"/>
            </c:ext>
          </c:extLst>
        </c:ser>
        <c:ser>
          <c:idx val="1"/>
          <c:order val="1"/>
          <c:tx>
            <c:strRef>
              <c:f>Sheet1!$C$1</c:f>
              <c:strCache>
                <c:ptCount val="1"/>
                <c:pt idx="0">
                  <c:v>Y M.Tech)</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balanced" dir="t">
                <a:rot lat="0" lon="0" rev="1200000"/>
              </a:lightRig>
            </a:scene3d>
            <a:sp3d prstMaterial="plastic">
              <a:bevelT w="254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CAY        (2020-21)</c:v>
                </c:pt>
                <c:pt idx="1">
                  <c:v>CAY M1 (2019-20)</c:v>
                </c:pt>
                <c:pt idx="2">
                  <c:v>CAY M2 (2018-19)</c:v>
                </c:pt>
              </c:strCache>
            </c:strRef>
          </c:cat>
          <c:val>
            <c:numRef>
              <c:f>Sheet1!$C$2:$C$4</c:f>
              <c:numCache>
                <c:formatCode>General</c:formatCode>
                <c:ptCount val="3"/>
                <c:pt idx="0">
                  <c:v>16</c:v>
                </c:pt>
                <c:pt idx="1">
                  <c:v>19</c:v>
                </c:pt>
                <c:pt idx="2">
                  <c:v>19</c:v>
                </c:pt>
              </c:numCache>
            </c:numRef>
          </c:val>
          <c:extLst>
            <c:ext xmlns:c16="http://schemas.microsoft.com/office/drawing/2014/chart" uri="{C3380CC4-5D6E-409C-BE32-E72D297353CC}">
              <c16:uniqueId val="{00000001-2172-4854-88E3-5EFB02FCB2FC}"/>
            </c:ext>
          </c:extLst>
        </c:ser>
        <c:ser>
          <c:idx val="2"/>
          <c:order val="2"/>
          <c:tx>
            <c:strRef>
              <c:f>Sheet1!$D$1</c:f>
              <c:strCache>
                <c:ptCount val="1"/>
                <c:pt idx="0">
                  <c:v>F (Faculty Required to Comply 20:1)</c:v>
                </c:pt>
              </c:strCache>
            </c:strRef>
          </c:tx>
          <c:spPr>
            <a:solidFill>
              <a:schemeClr val="accent4"/>
            </a:solidFill>
            <a:ln>
              <a:noFill/>
            </a:ln>
            <a:effectLst>
              <a:outerShdw blurRad="57150" dist="19050" dir="5400000" algn="ctr" rotWithShape="0">
                <a:srgbClr val="000000">
                  <a:alpha val="63000"/>
                </a:srgbClr>
              </a:outerShdw>
            </a:effectLst>
            <a:scene3d>
              <a:camera prst="orthographicFront"/>
              <a:lightRig rig="balanced" dir="t">
                <a:rot lat="0" lon="0" rev="1200000"/>
              </a:lightRig>
            </a:scene3d>
            <a:sp3d prstMaterial="plastic">
              <a:bevelT w="254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CAY        (2020-21)</c:v>
                </c:pt>
                <c:pt idx="1">
                  <c:v>CAY M1 (2019-20)</c:v>
                </c:pt>
                <c:pt idx="2">
                  <c:v>CAY M2 (2018-19)</c:v>
                </c:pt>
              </c:strCache>
            </c:strRef>
          </c:cat>
          <c:val>
            <c:numRef>
              <c:f>Sheet1!$D$2:$D$4</c:f>
              <c:numCache>
                <c:formatCode>General</c:formatCode>
                <c:ptCount val="3"/>
                <c:pt idx="0">
                  <c:v>16</c:v>
                </c:pt>
                <c:pt idx="1">
                  <c:v>16</c:v>
                </c:pt>
                <c:pt idx="2">
                  <c:v>17</c:v>
                </c:pt>
              </c:numCache>
            </c:numRef>
          </c:val>
          <c:extLst>
            <c:ext xmlns:c16="http://schemas.microsoft.com/office/drawing/2014/chart" uri="{C3380CC4-5D6E-409C-BE32-E72D297353CC}">
              <c16:uniqueId val="{00000002-2172-4854-88E3-5EFB02FCB2FC}"/>
            </c:ext>
          </c:extLst>
        </c:ser>
        <c:ser>
          <c:idx val="3"/>
          <c:order val="3"/>
          <c:tx>
            <c:strRef>
              <c:f>Sheet1!$E$1</c:f>
              <c:strCache>
                <c:ptCount val="1"/>
                <c:pt idx="0">
                  <c:v>FQ=2.5 x [(10X +4Y)/F)]</c:v>
                </c:pt>
              </c:strCache>
            </c:strRef>
          </c:tx>
          <c:spPr>
            <a:solidFill>
              <a:srgbClr val="7030A0"/>
            </a:solidFill>
            <a:ln>
              <a:noFill/>
            </a:ln>
            <a:effectLst>
              <a:outerShdw blurRad="57150" dist="19050" dir="5400000" algn="ctr" rotWithShape="0">
                <a:srgbClr val="000000">
                  <a:alpha val="63000"/>
                </a:srgbClr>
              </a:outerShdw>
            </a:effectLst>
            <a:scene3d>
              <a:camera prst="orthographicFront"/>
              <a:lightRig rig="balanced" dir="t">
                <a:rot lat="0" lon="0" rev="1200000"/>
              </a:lightRig>
            </a:scene3d>
            <a:sp3d prstMaterial="plastic">
              <a:bevelT w="254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CAY        (2020-21)</c:v>
                </c:pt>
                <c:pt idx="1">
                  <c:v>CAY M1 (2019-20)</c:v>
                </c:pt>
                <c:pt idx="2">
                  <c:v>CAY M2 (2018-19)</c:v>
                </c:pt>
              </c:strCache>
            </c:strRef>
          </c:cat>
          <c:val>
            <c:numRef>
              <c:f>Sheet1!$E$2:$E$4</c:f>
              <c:numCache>
                <c:formatCode>General</c:formatCode>
                <c:ptCount val="3"/>
                <c:pt idx="0">
                  <c:v>16</c:v>
                </c:pt>
                <c:pt idx="1">
                  <c:v>15</c:v>
                </c:pt>
                <c:pt idx="2">
                  <c:v>13</c:v>
                </c:pt>
              </c:numCache>
            </c:numRef>
          </c:val>
          <c:extLst>
            <c:ext xmlns:c16="http://schemas.microsoft.com/office/drawing/2014/chart" uri="{C3380CC4-5D6E-409C-BE32-E72D297353CC}">
              <c16:uniqueId val="{00000003-2172-4854-88E3-5EFB02FCB2FC}"/>
            </c:ext>
          </c:extLst>
        </c:ser>
        <c:dLbls>
          <c:dLblPos val="inEnd"/>
          <c:showLegendKey val="0"/>
          <c:showVal val="1"/>
          <c:showCatName val="0"/>
          <c:showSerName val="0"/>
          <c:showPercent val="0"/>
          <c:showBubbleSize val="0"/>
        </c:dLbls>
        <c:gapWidth val="100"/>
        <c:overlap val="-24"/>
        <c:axId val="277795080"/>
        <c:axId val="277796256"/>
      </c:barChart>
      <c:catAx>
        <c:axId val="277795080"/>
        <c:scaling>
          <c:orientation val="minMax"/>
        </c:scaling>
        <c:delete val="0"/>
        <c:axPos val="b"/>
        <c:numFmt formatCode="General" sourceLinked="1"/>
        <c:majorTickMark val="none"/>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77796256"/>
        <c:crosses val="autoZero"/>
        <c:auto val="1"/>
        <c:lblAlgn val="ctr"/>
        <c:lblOffset val="100"/>
        <c:noMultiLvlLbl val="0"/>
      </c:catAx>
      <c:valAx>
        <c:axId val="277796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38100">
            <a:solidFill>
              <a:schemeClr val="tx1"/>
            </a:solidFill>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77795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1" u="none" strike="noStrike" kern="1200" baseline="0">
                <a:solidFill>
                  <a:schemeClr val="tx2"/>
                </a:solidFill>
                <a:latin typeface="+mn-lt"/>
                <a:ea typeface="+mn-ea"/>
                <a:cs typeface="+mn-cs"/>
              </a:defRPr>
            </a:pPr>
            <a:r>
              <a:rPr lang="en-IN" sz="2400" i="1" dirty="0">
                <a:solidFill>
                  <a:schemeClr val="tx1"/>
                </a:solidFill>
                <a:latin typeface="Times New Roman" panose="02020603050405020304" pitchFamily="18" charset="0"/>
                <a:cs typeface="Times New Roman" panose="02020603050405020304" pitchFamily="18" charset="0"/>
              </a:rPr>
              <a:t>Student-Faculty Ratio-16.29</a:t>
            </a:r>
          </a:p>
        </c:rich>
      </c:tx>
      <c:overlay val="0"/>
      <c:spPr>
        <a:noFill/>
        <a:ln>
          <a:noFill/>
        </a:ln>
        <a:effectLst/>
      </c:spPr>
      <c:txPr>
        <a:bodyPr rot="0" spcFirstLastPara="1" vertOverflow="ellipsis" vert="horz" wrap="square" anchor="ctr" anchorCtr="1"/>
        <a:lstStyle/>
        <a:p>
          <a:pPr>
            <a:defRPr sz="2400" b="1" i="1"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Student</c:v>
                </c:pt>
              </c:strCache>
            </c:strRef>
          </c:tx>
          <c:spPr>
            <a:solidFill>
              <a:schemeClr val="accent4"/>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Sheet1!$A$2:$A$4</c:f>
              <c:strCache>
                <c:ptCount val="3"/>
                <c:pt idx="0">
                  <c:v>CAY          (2020-21)</c:v>
                </c:pt>
                <c:pt idx="1">
                  <c:v>CAY M1 (2019-20)</c:v>
                </c:pt>
                <c:pt idx="2">
                  <c:v>CAY M2 (2018-19)</c:v>
                </c:pt>
              </c:strCache>
            </c:strRef>
          </c:cat>
          <c:val>
            <c:numRef>
              <c:f>Sheet1!$B$2:$B$4</c:f>
              <c:numCache>
                <c:formatCode>General</c:formatCode>
                <c:ptCount val="3"/>
                <c:pt idx="0">
                  <c:v>324</c:v>
                </c:pt>
                <c:pt idx="1">
                  <c:v>327</c:v>
                </c:pt>
                <c:pt idx="2">
                  <c:v>342</c:v>
                </c:pt>
              </c:numCache>
            </c:numRef>
          </c:val>
          <c:extLst>
            <c:ext xmlns:c16="http://schemas.microsoft.com/office/drawing/2014/chart" uri="{C3380CC4-5D6E-409C-BE32-E72D297353CC}">
              <c16:uniqueId val="{00000000-478B-48F7-88B5-D93C48625101}"/>
            </c:ext>
          </c:extLst>
        </c:ser>
        <c:ser>
          <c:idx val="1"/>
          <c:order val="1"/>
          <c:tx>
            <c:strRef>
              <c:f>Sheet1!$C$1</c:f>
              <c:strCache>
                <c:ptCount val="1"/>
                <c:pt idx="0">
                  <c:v>Faculty</c:v>
                </c:pt>
              </c:strCache>
            </c:strRef>
          </c:tx>
          <c:spPr>
            <a:solidFill>
              <a:schemeClr val="accent1">
                <a:lumMod val="75000"/>
              </a:schemeClr>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Sheet1!$A$2:$A$4</c:f>
              <c:strCache>
                <c:ptCount val="3"/>
                <c:pt idx="0">
                  <c:v>CAY          (2020-21)</c:v>
                </c:pt>
                <c:pt idx="1">
                  <c:v>CAY M1 (2019-20)</c:v>
                </c:pt>
                <c:pt idx="2">
                  <c:v>CAY M2 (2018-19)</c:v>
                </c:pt>
              </c:strCache>
            </c:strRef>
          </c:cat>
          <c:val>
            <c:numRef>
              <c:f>Sheet1!$C$2:$C$4</c:f>
              <c:numCache>
                <c:formatCode>General</c:formatCode>
                <c:ptCount val="3"/>
                <c:pt idx="0">
                  <c:v>20</c:v>
                </c:pt>
                <c:pt idx="1">
                  <c:v>21</c:v>
                </c:pt>
                <c:pt idx="2">
                  <c:v>20</c:v>
                </c:pt>
              </c:numCache>
            </c:numRef>
          </c:val>
          <c:extLst>
            <c:ext xmlns:c16="http://schemas.microsoft.com/office/drawing/2014/chart" uri="{C3380CC4-5D6E-409C-BE32-E72D297353CC}">
              <c16:uniqueId val="{00000001-478B-48F7-88B5-D93C48625101}"/>
            </c:ext>
          </c:extLst>
        </c:ser>
        <c:ser>
          <c:idx val="2"/>
          <c:order val="2"/>
          <c:tx>
            <c:strRef>
              <c:f>Sheet1!$D$1</c:f>
              <c:strCache>
                <c:ptCount val="1"/>
                <c:pt idx="0">
                  <c:v>Student-Faculty Ratio</c:v>
                </c:pt>
              </c:strCache>
            </c:strRef>
          </c:tx>
          <c:spPr>
            <a:solidFill>
              <a:srgbClr val="7030A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Sheet1!$A$2:$A$4</c:f>
              <c:strCache>
                <c:ptCount val="3"/>
                <c:pt idx="0">
                  <c:v>CAY          (2020-21)</c:v>
                </c:pt>
                <c:pt idx="1">
                  <c:v>CAY M1 (2019-20)</c:v>
                </c:pt>
                <c:pt idx="2">
                  <c:v>CAY M2 (2018-19)</c:v>
                </c:pt>
              </c:strCache>
            </c:strRef>
          </c:cat>
          <c:val>
            <c:numRef>
              <c:f>Sheet1!$D$2:$D$4</c:f>
              <c:numCache>
                <c:formatCode>General</c:formatCode>
                <c:ptCount val="3"/>
                <c:pt idx="0">
                  <c:v>16.2</c:v>
                </c:pt>
                <c:pt idx="1">
                  <c:v>15.57</c:v>
                </c:pt>
                <c:pt idx="2">
                  <c:v>17.100000000000001</c:v>
                </c:pt>
              </c:numCache>
            </c:numRef>
          </c:val>
          <c:extLst>
            <c:ext xmlns:c16="http://schemas.microsoft.com/office/drawing/2014/chart" uri="{C3380CC4-5D6E-409C-BE32-E72D297353CC}">
              <c16:uniqueId val="{00000002-478B-48F7-88B5-D93C48625101}"/>
            </c:ext>
          </c:extLst>
        </c:ser>
        <c:dLbls>
          <c:dLblPos val="inEnd"/>
          <c:showLegendKey val="0"/>
          <c:showVal val="1"/>
          <c:showCatName val="0"/>
          <c:showSerName val="0"/>
          <c:showPercent val="0"/>
          <c:showBubbleSize val="0"/>
        </c:dLbls>
        <c:gapWidth val="100"/>
        <c:overlap val="-24"/>
        <c:axId val="196343848"/>
        <c:axId val="196605016"/>
      </c:barChart>
      <c:catAx>
        <c:axId val="196343848"/>
        <c:scaling>
          <c:orientation val="minMax"/>
        </c:scaling>
        <c:delete val="0"/>
        <c:axPos val="b"/>
        <c:numFmt formatCode="General" sourceLinked="1"/>
        <c:majorTickMark val="none"/>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96605016"/>
        <c:crossesAt val="0"/>
        <c:auto val="1"/>
        <c:lblAlgn val="ctr"/>
        <c:lblOffset val="100"/>
        <c:noMultiLvlLbl val="0"/>
      </c:catAx>
      <c:valAx>
        <c:axId val="19660501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solidFill>
            <a:schemeClr val="bg1"/>
          </a:solidFill>
          <a:ln w="38100">
            <a:solidFill>
              <a:schemeClr val="tx1"/>
            </a:solidFill>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96343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Number Of Faculties Retained</c:v>
                </c:pt>
              </c:strCache>
            </c:strRef>
          </c:tx>
          <c:spPr>
            <a:solidFill>
              <a:schemeClr val="accent4"/>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CAY                                (2020-21)</c:v>
                </c:pt>
                <c:pt idx="1">
                  <c:v>CAY M1                       (2019-20)</c:v>
                </c:pt>
              </c:strCache>
            </c:strRef>
          </c:cat>
          <c:val>
            <c:numRef>
              <c:f>Sheet1!$B$2:$B$3</c:f>
              <c:numCache>
                <c:formatCode>General</c:formatCode>
                <c:ptCount val="2"/>
                <c:pt idx="0">
                  <c:v>21</c:v>
                </c:pt>
                <c:pt idx="1">
                  <c:v>22</c:v>
                </c:pt>
              </c:numCache>
            </c:numRef>
          </c:val>
          <c:extLst>
            <c:ext xmlns:c16="http://schemas.microsoft.com/office/drawing/2014/chart" uri="{C3380CC4-5D6E-409C-BE32-E72D297353CC}">
              <c16:uniqueId val="{00000000-30BC-43A9-85B3-F9CC11BE7529}"/>
            </c:ext>
          </c:extLst>
        </c:ser>
        <c:ser>
          <c:idx val="1"/>
          <c:order val="1"/>
          <c:tx>
            <c:strRef>
              <c:f>Sheet1!$C$1</c:f>
              <c:strCache>
                <c:ptCount val="1"/>
                <c:pt idx="0">
                  <c:v>Number Of Faculties In The Base Year CAY M2 (2018-19)</c:v>
                </c:pt>
              </c:strCache>
            </c:strRef>
          </c:tx>
          <c:spPr>
            <a:solidFill>
              <a:schemeClr val="accent1">
                <a:lumMod val="75000"/>
              </a:schemeClr>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CAY                                (2020-21)</c:v>
                </c:pt>
                <c:pt idx="1">
                  <c:v>CAY M1                       (2019-20)</c:v>
                </c:pt>
              </c:strCache>
            </c:strRef>
          </c:cat>
          <c:val>
            <c:numRef>
              <c:f>Sheet1!$C$2:$C$3</c:f>
              <c:numCache>
                <c:formatCode>General</c:formatCode>
                <c:ptCount val="2"/>
                <c:pt idx="0">
                  <c:v>22</c:v>
                </c:pt>
                <c:pt idx="1">
                  <c:v>22</c:v>
                </c:pt>
              </c:numCache>
            </c:numRef>
          </c:val>
          <c:extLst>
            <c:ext xmlns:c16="http://schemas.microsoft.com/office/drawing/2014/chart" uri="{C3380CC4-5D6E-409C-BE32-E72D297353CC}">
              <c16:uniqueId val="{00000001-30BC-43A9-85B3-F9CC11BE7529}"/>
            </c:ext>
          </c:extLst>
        </c:ser>
        <c:dLbls>
          <c:dLblPos val="inEnd"/>
          <c:showLegendKey val="0"/>
          <c:showVal val="1"/>
          <c:showCatName val="0"/>
          <c:showSerName val="0"/>
          <c:showPercent val="0"/>
          <c:showBubbleSize val="0"/>
        </c:dLbls>
        <c:gapWidth val="222"/>
        <c:overlap val="-22"/>
        <c:axId val="277791552"/>
        <c:axId val="277791944"/>
      </c:barChart>
      <c:catAx>
        <c:axId val="277791552"/>
        <c:scaling>
          <c:orientation val="minMax"/>
        </c:scaling>
        <c:delete val="0"/>
        <c:axPos val="b"/>
        <c:numFmt formatCode="General" sourceLinked="1"/>
        <c:majorTickMark val="none"/>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77791944"/>
        <c:crosses val="autoZero"/>
        <c:auto val="1"/>
        <c:lblAlgn val="ctr"/>
        <c:lblOffset val="100"/>
        <c:noMultiLvlLbl val="0"/>
      </c:catAx>
      <c:valAx>
        <c:axId val="277791944"/>
        <c:scaling>
          <c:orientation val="minMax"/>
          <c:max val="25"/>
          <c:min val="0"/>
        </c:scaling>
        <c:delete val="0"/>
        <c:axPos val="l"/>
        <c:majorGridlines>
          <c:spPr>
            <a:ln w="6350"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38100">
            <a:solidFill>
              <a:schemeClr val="tx1"/>
            </a:solidFill>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77791552"/>
        <c:crosses val="autoZero"/>
        <c:crossBetween val="between"/>
        <c:majorUnit val="2"/>
        <c:minorUnit val="1"/>
      </c:valAx>
      <c:spPr>
        <a:noFill/>
        <a:ln>
          <a:noFill/>
        </a:ln>
        <a:effectLst/>
      </c:spPr>
    </c:plotArea>
    <c:legend>
      <c:legendPos val="b"/>
      <c:legendEntry>
        <c:idx val="0"/>
        <c:txPr>
          <a:bodyPr rot="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layout>
        <c:manualLayout>
          <c:xMode val="edge"/>
          <c:yMode val="edge"/>
          <c:x val="2.7981399370802428E-2"/>
          <c:y val="0.83041714361928998"/>
          <c:w val="0.94886803379344009"/>
          <c:h val="0.14370961170071656"/>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600" b="1" i="1"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1600" b="1" i="1" dirty="0">
                <a:solidFill>
                  <a:schemeClr val="tx1"/>
                </a:solidFill>
                <a:latin typeface="Times New Roman" panose="02020603050405020304" pitchFamily="18" charset="0"/>
                <a:cs typeface="Times New Roman" panose="02020603050405020304" pitchFamily="18" charset="0"/>
              </a:rPr>
              <a:t>Faculty As Participants In FDP/ STTPS/Inside And</a:t>
            </a:r>
          </a:p>
          <a:p>
            <a:pPr algn="ctr">
              <a:defRPr sz="1600" b="1" i="1">
                <a:solidFill>
                  <a:schemeClr val="tx1"/>
                </a:solidFill>
                <a:latin typeface="Times New Roman" panose="02020603050405020304" pitchFamily="18" charset="0"/>
                <a:cs typeface="Times New Roman" panose="02020603050405020304" pitchFamily="18" charset="0"/>
              </a:defRPr>
            </a:pPr>
            <a:r>
              <a:rPr lang="en-US" sz="1600" b="1" i="1" dirty="0">
                <a:solidFill>
                  <a:schemeClr val="tx1"/>
                </a:solidFill>
                <a:latin typeface="Times New Roman" panose="02020603050405020304" pitchFamily="18" charset="0"/>
                <a:cs typeface="Times New Roman" panose="02020603050405020304" pitchFamily="18" charset="0"/>
              </a:rPr>
              <a:t>Outside The College</a:t>
            </a:r>
          </a:p>
        </c:rich>
      </c:tx>
      <c:layout>
        <c:manualLayout>
          <c:xMode val="edge"/>
          <c:yMode val="edge"/>
          <c:x val="7.8291015253528093E-2"/>
          <c:y val="2.2691294761705669E-3"/>
        </c:manualLayout>
      </c:layout>
      <c:overlay val="0"/>
      <c:spPr>
        <a:noFill/>
        <a:ln>
          <a:noFill/>
        </a:ln>
        <a:effectLst/>
      </c:spPr>
      <c:txPr>
        <a:bodyPr rot="0" spcFirstLastPara="1" vertOverflow="ellipsis" vert="horz" wrap="square" anchor="ctr" anchorCtr="1"/>
        <a:lstStyle/>
        <a:p>
          <a:pPr algn="ctr">
            <a:defRPr sz="1600" b="1" i="1"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Count</c:v>
                </c:pt>
              </c:strCache>
            </c:strRef>
          </c:tx>
          <c:spPr>
            <a:solidFill>
              <a:schemeClr val="accent4"/>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Algerian" panose="04020705040A02060702" pitchFamily="8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2020-21</c:v>
                </c:pt>
                <c:pt idx="1">
                  <c:v>2019-20</c:v>
                </c:pt>
                <c:pt idx="2">
                  <c:v>2018-19</c:v>
                </c:pt>
                <c:pt idx="3">
                  <c:v>2017-18</c:v>
                </c:pt>
                <c:pt idx="4">
                  <c:v>2016-17</c:v>
                </c:pt>
              </c:strCache>
            </c:strRef>
          </c:cat>
          <c:val>
            <c:numRef>
              <c:f>Sheet1!$B$2:$B$6</c:f>
              <c:numCache>
                <c:formatCode>General</c:formatCode>
                <c:ptCount val="5"/>
                <c:pt idx="0">
                  <c:v>22</c:v>
                </c:pt>
                <c:pt idx="1">
                  <c:v>22</c:v>
                </c:pt>
                <c:pt idx="2">
                  <c:v>19</c:v>
                </c:pt>
                <c:pt idx="3">
                  <c:v>21</c:v>
                </c:pt>
                <c:pt idx="4">
                  <c:v>5</c:v>
                </c:pt>
              </c:numCache>
            </c:numRef>
          </c:val>
          <c:extLst>
            <c:ext xmlns:c16="http://schemas.microsoft.com/office/drawing/2014/chart" uri="{C3380CC4-5D6E-409C-BE32-E72D297353CC}">
              <c16:uniqueId val="{00000000-F3E8-4AFA-AA02-F82BD7ACA6BC}"/>
            </c:ext>
          </c:extLst>
        </c:ser>
        <c:dLbls>
          <c:dLblPos val="inEnd"/>
          <c:showLegendKey val="0"/>
          <c:showVal val="1"/>
          <c:showCatName val="0"/>
          <c:showSerName val="0"/>
          <c:showPercent val="0"/>
          <c:showBubbleSize val="0"/>
        </c:dLbls>
        <c:gapWidth val="219"/>
        <c:overlap val="-27"/>
        <c:axId val="1965677152"/>
        <c:axId val="1958591152"/>
      </c:barChart>
      <c:catAx>
        <c:axId val="1965677152"/>
        <c:scaling>
          <c:orientation val="minMax"/>
        </c:scaling>
        <c:delete val="0"/>
        <c:axPos val="b"/>
        <c:numFmt formatCode="General" sourceLinked="1"/>
        <c:majorTickMark val="none"/>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lgerian" panose="04020705040A02060702" pitchFamily="82" charset="0"/>
                <a:ea typeface="+mn-ea"/>
                <a:cs typeface="+mn-cs"/>
              </a:defRPr>
            </a:pPr>
            <a:endParaRPr lang="en-US"/>
          </a:p>
        </c:txPr>
        <c:crossAx val="1958591152"/>
        <c:crosses val="autoZero"/>
        <c:auto val="1"/>
        <c:lblAlgn val="ctr"/>
        <c:lblOffset val="100"/>
        <c:noMultiLvlLbl val="0"/>
      </c:catAx>
      <c:valAx>
        <c:axId val="1958591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381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Algerian" panose="04020705040A02060702" pitchFamily="82" charset="0"/>
                <a:ea typeface="+mn-ea"/>
                <a:cs typeface="+mn-cs"/>
              </a:defRPr>
            </a:pPr>
            <a:endParaRPr lang="en-US"/>
          </a:p>
        </c:txPr>
        <c:crossAx val="1965677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lgerian" panose="04020705040A02060702" pitchFamily="8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1"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2000" b="1" i="1" dirty="0">
                <a:solidFill>
                  <a:schemeClr val="tx1"/>
                </a:solidFill>
                <a:latin typeface="Times New Roman" panose="02020603050405020304" pitchFamily="18" charset="0"/>
                <a:cs typeface="Times New Roman" panose="02020603050405020304" pitchFamily="18" charset="0"/>
              </a:rPr>
              <a:t>Details Of Faculties Online Courses Completion</a:t>
            </a:r>
          </a:p>
        </c:rich>
      </c:tx>
      <c:overlay val="0"/>
      <c:spPr>
        <a:noFill/>
        <a:ln>
          <a:noFill/>
        </a:ln>
        <a:effectLst/>
      </c:spPr>
      <c:txPr>
        <a:bodyPr rot="0" spcFirstLastPara="1" vertOverflow="ellipsis" vert="horz" wrap="square" anchor="ctr" anchorCtr="1"/>
        <a:lstStyle/>
        <a:p>
          <a:pPr>
            <a:defRPr sz="2000" b="1" i="1"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4.6458538385826774E-2"/>
          <c:y val="0.12265821275222817"/>
          <c:w val="0.93635396161417328"/>
          <c:h val="0.68826982258359026"/>
        </c:manualLayout>
      </c:layout>
      <c:barChart>
        <c:barDir val="col"/>
        <c:grouping val="clustered"/>
        <c:varyColors val="0"/>
        <c:ser>
          <c:idx val="0"/>
          <c:order val="0"/>
          <c:tx>
            <c:strRef>
              <c:f>Sheet1!$B$1</c:f>
              <c:strCache>
                <c:ptCount val="1"/>
                <c:pt idx="0">
                  <c:v>COUNT</c:v>
                </c:pt>
              </c:strCache>
            </c:strRef>
          </c:tx>
          <c:spPr>
            <a:solidFill>
              <a:schemeClr val="accent4">
                <a:alpha val="81961"/>
              </a:schemeClr>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lgerian" panose="04020705040A02060702" pitchFamily="8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2021</c:v>
                </c:pt>
                <c:pt idx="1">
                  <c:v>2020</c:v>
                </c:pt>
                <c:pt idx="2">
                  <c:v>2019</c:v>
                </c:pt>
                <c:pt idx="3">
                  <c:v>2018</c:v>
                </c:pt>
              </c:numCache>
            </c:numRef>
          </c:cat>
          <c:val>
            <c:numRef>
              <c:f>Sheet1!$B$2:$B$5</c:f>
              <c:numCache>
                <c:formatCode>General</c:formatCode>
                <c:ptCount val="4"/>
                <c:pt idx="0">
                  <c:v>6</c:v>
                </c:pt>
                <c:pt idx="1">
                  <c:v>16</c:v>
                </c:pt>
                <c:pt idx="2">
                  <c:v>24</c:v>
                </c:pt>
                <c:pt idx="3">
                  <c:v>3</c:v>
                </c:pt>
              </c:numCache>
            </c:numRef>
          </c:val>
          <c:extLst>
            <c:ext xmlns:c16="http://schemas.microsoft.com/office/drawing/2014/chart" uri="{C3380CC4-5D6E-409C-BE32-E72D297353CC}">
              <c16:uniqueId val="{00000000-7915-45B9-B32D-1374B79F1A3D}"/>
            </c:ext>
          </c:extLst>
        </c:ser>
        <c:dLbls>
          <c:dLblPos val="outEnd"/>
          <c:showLegendKey val="0"/>
          <c:showVal val="1"/>
          <c:showCatName val="0"/>
          <c:showSerName val="0"/>
          <c:showPercent val="0"/>
          <c:showBubbleSize val="0"/>
        </c:dLbls>
        <c:gapWidth val="219"/>
        <c:overlap val="-27"/>
        <c:axId val="1880660576"/>
        <c:axId val="1876621152"/>
      </c:barChart>
      <c:catAx>
        <c:axId val="1880660576"/>
        <c:scaling>
          <c:orientation val="minMax"/>
        </c:scaling>
        <c:delete val="0"/>
        <c:axPos val="b"/>
        <c:numFmt formatCode="General" sourceLinked="1"/>
        <c:majorTickMark val="none"/>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lgerian" panose="04020705040A02060702" pitchFamily="82" charset="0"/>
                <a:ea typeface="+mn-ea"/>
                <a:cs typeface="+mn-cs"/>
              </a:defRPr>
            </a:pPr>
            <a:endParaRPr lang="en-US"/>
          </a:p>
        </c:txPr>
        <c:crossAx val="1876621152"/>
        <c:crosses val="autoZero"/>
        <c:auto val="1"/>
        <c:lblAlgn val="ctr"/>
        <c:lblOffset val="100"/>
        <c:noMultiLvlLbl val="0"/>
      </c:catAx>
      <c:valAx>
        <c:axId val="1876621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381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Algerian" panose="04020705040A02060702" pitchFamily="82" charset="0"/>
                <a:ea typeface="+mn-ea"/>
                <a:cs typeface="+mn-cs"/>
              </a:defRPr>
            </a:pPr>
            <a:endParaRPr lang="en-US"/>
          </a:p>
        </c:txPr>
        <c:crossAx val="1880660576"/>
        <c:crosses val="autoZero"/>
        <c:crossBetween val="between"/>
      </c:valAx>
      <c:spPr>
        <a:noFill/>
        <a:ln>
          <a:noFill/>
        </a:ln>
        <a:effectLst/>
      </c:spPr>
    </c:plotArea>
    <c:legend>
      <c:legendPos val="b"/>
      <c:layout>
        <c:manualLayout>
          <c:xMode val="edge"/>
          <c:yMode val="edge"/>
          <c:x val="0.35609735961814265"/>
          <c:y val="0.87706581751838675"/>
          <c:w val="0.23811464289298537"/>
          <c:h val="5.827807280631758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lgerian" panose="04020705040A02060702" pitchFamily="8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800" b="1" i="1"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800" b="1" i="1" u="none" strike="noStrike" baseline="0" dirty="0">
                <a:solidFill>
                  <a:schemeClr val="tx1"/>
                </a:solidFill>
                <a:effectLst/>
              </a:rPr>
              <a:t>Details Of Scopus Indexed Journals Published List</a:t>
            </a:r>
            <a:r>
              <a:rPr lang="en-US" sz="1800" b="1" i="1" u="none" strike="noStrike" baseline="0" dirty="0">
                <a:solidFill>
                  <a:schemeClr val="tx1"/>
                </a:solidFill>
              </a:rPr>
              <a:t> </a:t>
            </a:r>
            <a:endParaRPr lang="en-US" sz="1800" b="1" i="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11524753699265852"/>
          <c:y val="1.3417782115372682E-2"/>
        </c:manualLayout>
      </c:layout>
      <c:overlay val="0"/>
      <c:spPr>
        <a:noFill/>
        <a:ln>
          <a:noFill/>
        </a:ln>
        <a:effectLst/>
      </c:spPr>
      <c:txPr>
        <a:bodyPr rot="0" spcFirstLastPara="1" vertOverflow="ellipsis" vert="horz" wrap="square" anchor="ctr" anchorCtr="1"/>
        <a:lstStyle/>
        <a:p>
          <a:pPr algn="ctr">
            <a:defRPr sz="1800" b="1" i="1"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3.5909981361025523E-2"/>
          <c:y val="0.13671063988568949"/>
          <c:w val="0.95080499448438516"/>
          <c:h val="0.71045388797652587"/>
        </c:manualLayout>
      </c:layout>
      <c:barChart>
        <c:barDir val="col"/>
        <c:grouping val="clustered"/>
        <c:varyColors val="0"/>
        <c:ser>
          <c:idx val="0"/>
          <c:order val="0"/>
          <c:tx>
            <c:strRef>
              <c:f>Sheet1!$B$1</c:f>
              <c:strCache>
                <c:ptCount val="1"/>
                <c:pt idx="0">
                  <c:v>COUNT</c:v>
                </c:pt>
              </c:strCache>
            </c:strRef>
          </c:tx>
          <c:spPr>
            <a:solidFill>
              <a:schemeClr val="accent4"/>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Algerian" panose="04020705040A02060702" pitchFamily="8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2021</c:v>
                </c:pt>
                <c:pt idx="1">
                  <c:v>2020</c:v>
                </c:pt>
                <c:pt idx="2">
                  <c:v>2019</c:v>
                </c:pt>
              </c:numCache>
            </c:numRef>
          </c:cat>
          <c:val>
            <c:numRef>
              <c:f>Sheet1!$B$2:$B$4</c:f>
              <c:numCache>
                <c:formatCode>General</c:formatCode>
                <c:ptCount val="3"/>
                <c:pt idx="0">
                  <c:v>7</c:v>
                </c:pt>
                <c:pt idx="1">
                  <c:v>10</c:v>
                </c:pt>
                <c:pt idx="2">
                  <c:v>23</c:v>
                </c:pt>
              </c:numCache>
            </c:numRef>
          </c:val>
          <c:extLst>
            <c:ext xmlns:c16="http://schemas.microsoft.com/office/drawing/2014/chart" uri="{C3380CC4-5D6E-409C-BE32-E72D297353CC}">
              <c16:uniqueId val="{00000000-0F7B-45A4-8266-0B581A3D1134}"/>
            </c:ext>
          </c:extLst>
        </c:ser>
        <c:dLbls>
          <c:dLblPos val="inEnd"/>
          <c:showLegendKey val="0"/>
          <c:showVal val="1"/>
          <c:showCatName val="0"/>
          <c:showSerName val="0"/>
          <c:showPercent val="0"/>
          <c:showBubbleSize val="0"/>
        </c:dLbls>
        <c:gapWidth val="219"/>
        <c:overlap val="-27"/>
        <c:axId val="1958254976"/>
        <c:axId val="1960241344"/>
      </c:barChart>
      <c:catAx>
        <c:axId val="1958254976"/>
        <c:scaling>
          <c:orientation val="minMax"/>
        </c:scaling>
        <c:delete val="0"/>
        <c:axPos val="b"/>
        <c:numFmt formatCode="General" sourceLinked="1"/>
        <c:majorTickMark val="none"/>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lgerian" panose="04020705040A02060702" pitchFamily="82" charset="0"/>
                <a:ea typeface="+mn-ea"/>
                <a:cs typeface="+mn-cs"/>
              </a:defRPr>
            </a:pPr>
            <a:endParaRPr lang="en-US"/>
          </a:p>
        </c:txPr>
        <c:crossAx val="1960241344"/>
        <c:crosses val="autoZero"/>
        <c:auto val="1"/>
        <c:lblAlgn val="ctr"/>
        <c:lblOffset val="100"/>
        <c:noMultiLvlLbl val="0"/>
      </c:catAx>
      <c:valAx>
        <c:axId val="1960241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381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Algerian" panose="04020705040A02060702" pitchFamily="82" charset="0"/>
                <a:ea typeface="+mn-ea"/>
                <a:cs typeface="+mn-cs"/>
              </a:defRPr>
            </a:pPr>
            <a:endParaRPr lang="en-US"/>
          </a:p>
        </c:txPr>
        <c:crossAx val="195825497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solidFill>
                <a:latin typeface="Algerian" panose="04020705040A02060702" pitchFamily="82" charset="0"/>
                <a:ea typeface="+mn-ea"/>
                <a:cs typeface="+mn-cs"/>
              </a:defRPr>
            </a:pPr>
            <a:endParaRPr lang="en-US"/>
          </a:p>
        </c:txPr>
      </c:legendEntry>
      <c:layout>
        <c:manualLayout>
          <c:xMode val="edge"/>
          <c:yMode val="edge"/>
          <c:x val="0.31289902620868038"/>
          <c:y val="0.94229423519606048"/>
          <c:w val="0.41164156110920919"/>
          <c:h val="4.0193943587973603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lgerian" panose="04020705040A02060702" pitchFamily="8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just">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1"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1600" b="1" i="1" u="none" strike="noStrike" baseline="0" dirty="0">
                <a:solidFill>
                  <a:schemeClr val="tx1"/>
                </a:solidFill>
                <a:effectLst/>
                <a:latin typeface="Times New Roman" panose="02020603050405020304" pitchFamily="18" charset="0"/>
                <a:cs typeface="Times New Roman" panose="02020603050405020304" pitchFamily="18" charset="0"/>
              </a:rPr>
              <a:t>List Of Faculties Publications Along With DOIS </a:t>
            </a:r>
            <a:endParaRPr lang="en-US" sz="1600" b="1" i="1"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600" b="1" i="1"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5.7417455970177639E-2"/>
          <c:y val="0.11359201742408852"/>
          <c:w val="0.92929751987523301"/>
          <c:h val="0.72729033690665734"/>
        </c:manualLayout>
      </c:layout>
      <c:barChart>
        <c:barDir val="col"/>
        <c:grouping val="clustered"/>
        <c:varyColors val="0"/>
        <c:ser>
          <c:idx val="0"/>
          <c:order val="0"/>
          <c:tx>
            <c:strRef>
              <c:f>Sheet1!$B$1</c:f>
              <c:strCache>
                <c:ptCount val="1"/>
                <c:pt idx="0">
                  <c:v>Count</c:v>
                </c:pt>
              </c:strCache>
            </c:strRef>
          </c:tx>
          <c:spPr>
            <a:solidFill>
              <a:schemeClr val="accent4"/>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Algerian" panose="04020705040A02060702" pitchFamily="8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2021</c:v>
                </c:pt>
                <c:pt idx="1">
                  <c:v>2020</c:v>
                </c:pt>
                <c:pt idx="2">
                  <c:v>2019</c:v>
                </c:pt>
                <c:pt idx="3">
                  <c:v>2018</c:v>
                </c:pt>
                <c:pt idx="4">
                  <c:v>2017</c:v>
                </c:pt>
                <c:pt idx="5">
                  <c:v>2016</c:v>
                </c:pt>
              </c:numCache>
            </c:numRef>
          </c:cat>
          <c:val>
            <c:numRef>
              <c:f>Sheet1!$B$2:$B$7</c:f>
              <c:numCache>
                <c:formatCode>General</c:formatCode>
                <c:ptCount val="6"/>
                <c:pt idx="0">
                  <c:v>7</c:v>
                </c:pt>
                <c:pt idx="1">
                  <c:v>22</c:v>
                </c:pt>
                <c:pt idx="2">
                  <c:v>23</c:v>
                </c:pt>
                <c:pt idx="3">
                  <c:v>14</c:v>
                </c:pt>
                <c:pt idx="4">
                  <c:v>4</c:v>
                </c:pt>
                <c:pt idx="5">
                  <c:v>4</c:v>
                </c:pt>
              </c:numCache>
            </c:numRef>
          </c:val>
          <c:extLst>
            <c:ext xmlns:c16="http://schemas.microsoft.com/office/drawing/2014/chart" uri="{C3380CC4-5D6E-409C-BE32-E72D297353CC}">
              <c16:uniqueId val="{00000000-6562-4A1A-A192-903AF862AFEE}"/>
            </c:ext>
          </c:extLst>
        </c:ser>
        <c:dLbls>
          <c:dLblPos val="inEnd"/>
          <c:showLegendKey val="0"/>
          <c:showVal val="1"/>
          <c:showCatName val="0"/>
          <c:showSerName val="0"/>
          <c:showPercent val="0"/>
          <c:showBubbleSize val="0"/>
        </c:dLbls>
        <c:gapWidth val="219"/>
        <c:overlap val="-27"/>
        <c:axId val="2064285136"/>
        <c:axId val="1963285984"/>
      </c:barChart>
      <c:catAx>
        <c:axId val="2064285136"/>
        <c:scaling>
          <c:orientation val="minMax"/>
        </c:scaling>
        <c:delete val="0"/>
        <c:axPos val="b"/>
        <c:numFmt formatCode="General" sourceLinked="1"/>
        <c:majorTickMark val="none"/>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lgerian" panose="04020705040A02060702" pitchFamily="82" charset="0"/>
                <a:ea typeface="+mn-ea"/>
                <a:cs typeface="+mn-cs"/>
              </a:defRPr>
            </a:pPr>
            <a:endParaRPr lang="en-US"/>
          </a:p>
        </c:txPr>
        <c:crossAx val="1963285984"/>
        <c:crosses val="autoZero"/>
        <c:auto val="1"/>
        <c:lblAlgn val="ctr"/>
        <c:lblOffset val="100"/>
        <c:noMultiLvlLbl val="0"/>
      </c:catAx>
      <c:valAx>
        <c:axId val="1963285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381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Algerian" panose="04020705040A02060702" pitchFamily="82" charset="0"/>
                <a:ea typeface="+mn-ea"/>
                <a:cs typeface="+mn-cs"/>
              </a:defRPr>
            </a:pPr>
            <a:endParaRPr lang="en-US"/>
          </a:p>
        </c:txPr>
        <c:crossAx val="2064285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lgerian" panose="04020705040A02060702" pitchFamily="8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n-US">
                <a:solidFill>
                  <a:srgbClr val="FF0000"/>
                </a:solidFill>
              </a:rPr>
              <a:t>PO-PSO</a:t>
            </a:r>
            <a:r>
              <a:rPr lang="en-US" baseline="0">
                <a:solidFill>
                  <a:srgbClr val="FF0000"/>
                </a:solidFill>
              </a:rPr>
              <a:t> ATTAINMENT</a:t>
            </a:r>
            <a:endParaRPr lang="en-US">
              <a:solidFill>
                <a:srgbClr val="FF0000"/>
              </a:solidFill>
            </a:endParaRPr>
          </a:p>
        </c:rich>
      </c:tx>
      <c:overlay val="0"/>
      <c:spPr>
        <a:solidFill>
          <a:schemeClr val="bg1"/>
        </a:solidFill>
      </c:spPr>
    </c:title>
    <c:autoTitleDeleted val="0"/>
    <c:plotArea>
      <c:layout/>
      <c:barChart>
        <c:barDir val="col"/>
        <c:grouping val="clustered"/>
        <c:varyColors val="0"/>
        <c:ser>
          <c:idx val="0"/>
          <c:order val="0"/>
          <c:tx>
            <c:v>2016-2017</c:v>
          </c:tx>
          <c:spPr>
            <a:scene3d>
              <a:camera prst="orthographicFront"/>
              <a:lightRig rig="balanced" dir="t">
                <a:rot lat="0" lon="0" rev="1200000"/>
              </a:lightRig>
            </a:scene3d>
            <a:sp3d prstMaterial="plastic">
              <a:bevelT w="25400" h="25400"/>
            </a:sp3d>
          </c:spPr>
          <c:invertIfNegative val="0"/>
          <c:cat>
            <c:strRef>
              <c:f>Sheet1!$H$23:$U$23</c:f>
              <c:strCache>
                <c:ptCount val="14"/>
                <c:pt idx="0">
                  <c:v>PO1</c:v>
                </c:pt>
                <c:pt idx="1">
                  <c:v>PO2</c:v>
                </c:pt>
                <c:pt idx="2">
                  <c:v>PO3</c:v>
                </c:pt>
                <c:pt idx="3">
                  <c:v>PO4</c:v>
                </c:pt>
                <c:pt idx="4">
                  <c:v>PO5</c:v>
                </c:pt>
                <c:pt idx="5">
                  <c:v>PO6</c:v>
                </c:pt>
                <c:pt idx="6">
                  <c:v>PO7</c:v>
                </c:pt>
                <c:pt idx="7">
                  <c:v>PO8</c:v>
                </c:pt>
                <c:pt idx="8">
                  <c:v>PO9</c:v>
                </c:pt>
                <c:pt idx="9">
                  <c:v>PO10</c:v>
                </c:pt>
                <c:pt idx="10">
                  <c:v>PO11</c:v>
                </c:pt>
                <c:pt idx="11">
                  <c:v>PO12</c:v>
                </c:pt>
                <c:pt idx="12">
                  <c:v>PSO1</c:v>
                </c:pt>
                <c:pt idx="13">
                  <c:v>PSO2</c:v>
                </c:pt>
              </c:strCache>
            </c:strRef>
          </c:cat>
          <c:val>
            <c:numRef>
              <c:f>Sheet1!$H$24:$U$24</c:f>
              <c:numCache>
                <c:formatCode>0.00</c:formatCode>
                <c:ptCount val="14"/>
                <c:pt idx="0">
                  <c:v>1.9393432835820901</c:v>
                </c:pt>
                <c:pt idx="1">
                  <c:v>1.7729176470588237</c:v>
                </c:pt>
                <c:pt idx="2">
                  <c:v>1.737879849812265</c:v>
                </c:pt>
                <c:pt idx="3">
                  <c:v>1.6924977375565611</c:v>
                </c:pt>
                <c:pt idx="4">
                  <c:v>1.6514789687924014</c:v>
                </c:pt>
                <c:pt idx="5">
                  <c:v>1.6916302521008406</c:v>
                </c:pt>
                <c:pt idx="6">
                  <c:v>1.3840427807486635</c:v>
                </c:pt>
                <c:pt idx="7">
                  <c:v>1.6690980392156862</c:v>
                </c:pt>
                <c:pt idx="8">
                  <c:v>1.7133333333333336</c:v>
                </c:pt>
                <c:pt idx="9">
                  <c:v>1.4853031674208146</c:v>
                </c:pt>
                <c:pt idx="10">
                  <c:v>1.9312597014925372</c:v>
                </c:pt>
                <c:pt idx="11">
                  <c:v>1.2683157894736841</c:v>
                </c:pt>
                <c:pt idx="12">
                  <c:v>1.8644705882352941</c:v>
                </c:pt>
                <c:pt idx="13">
                  <c:v>1.6697167755991287</c:v>
                </c:pt>
              </c:numCache>
            </c:numRef>
          </c:val>
          <c:extLst>
            <c:ext xmlns:c16="http://schemas.microsoft.com/office/drawing/2014/chart" uri="{C3380CC4-5D6E-409C-BE32-E72D297353CC}">
              <c16:uniqueId val="{00000000-BD9D-440B-B1C7-61D212BACF4B}"/>
            </c:ext>
          </c:extLst>
        </c:ser>
        <c:ser>
          <c:idx val="1"/>
          <c:order val="1"/>
          <c:tx>
            <c:v>2017-2018</c:v>
          </c:tx>
          <c:spPr>
            <a:solidFill>
              <a:schemeClr val="accent6">
                <a:lumMod val="75000"/>
              </a:schemeClr>
            </a:solidFill>
            <a:scene3d>
              <a:camera prst="orthographicFront"/>
              <a:lightRig rig="balanced" dir="t">
                <a:rot lat="0" lon="0" rev="1200000"/>
              </a:lightRig>
            </a:scene3d>
            <a:sp3d prstMaterial="plastic">
              <a:bevelT w="25400" h="25400"/>
            </a:sp3d>
          </c:spPr>
          <c:invertIfNegative val="0"/>
          <c:cat>
            <c:strRef>
              <c:f>Sheet1!$H$23:$U$23</c:f>
              <c:strCache>
                <c:ptCount val="14"/>
                <c:pt idx="0">
                  <c:v>PO1</c:v>
                </c:pt>
                <c:pt idx="1">
                  <c:v>PO2</c:v>
                </c:pt>
                <c:pt idx="2">
                  <c:v>PO3</c:v>
                </c:pt>
                <c:pt idx="3">
                  <c:v>PO4</c:v>
                </c:pt>
                <c:pt idx="4">
                  <c:v>PO5</c:v>
                </c:pt>
                <c:pt idx="5">
                  <c:v>PO6</c:v>
                </c:pt>
                <c:pt idx="6">
                  <c:v>PO7</c:v>
                </c:pt>
                <c:pt idx="7">
                  <c:v>PO8</c:v>
                </c:pt>
                <c:pt idx="8">
                  <c:v>PO9</c:v>
                </c:pt>
                <c:pt idx="9">
                  <c:v>PO10</c:v>
                </c:pt>
                <c:pt idx="10">
                  <c:v>PO11</c:v>
                </c:pt>
                <c:pt idx="11">
                  <c:v>PO12</c:v>
                </c:pt>
                <c:pt idx="12">
                  <c:v>PSO1</c:v>
                </c:pt>
                <c:pt idx="13">
                  <c:v>PSO2</c:v>
                </c:pt>
              </c:strCache>
            </c:strRef>
          </c:cat>
          <c:val>
            <c:numRef>
              <c:f>Sheet1!$H$25:$U$25</c:f>
              <c:numCache>
                <c:formatCode>0.00</c:formatCode>
                <c:ptCount val="14"/>
                <c:pt idx="0">
                  <c:v>1.8891253876827601</c:v>
                </c:pt>
                <c:pt idx="1">
                  <c:v>1.6890666666666672</c:v>
                </c:pt>
                <c:pt idx="2">
                  <c:v>1.7271666666666667</c:v>
                </c:pt>
                <c:pt idx="3">
                  <c:v>1.6175384615384614</c:v>
                </c:pt>
                <c:pt idx="4">
                  <c:v>1.6678034398034398</c:v>
                </c:pt>
                <c:pt idx="5">
                  <c:v>1.6472380952380954</c:v>
                </c:pt>
                <c:pt idx="6">
                  <c:v>1.3359999999999999</c:v>
                </c:pt>
                <c:pt idx="7">
                  <c:v>1.633777777777778</c:v>
                </c:pt>
                <c:pt idx="8">
                  <c:v>1.7160000000000002</c:v>
                </c:pt>
                <c:pt idx="9">
                  <c:v>1.7038004158004161</c:v>
                </c:pt>
                <c:pt idx="10">
                  <c:v>1.9416864864864867</c:v>
                </c:pt>
                <c:pt idx="11">
                  <c:v>1.2275555555555557</c:v>
                </c:pt>
                <c:pt idx="12">
                  <c:v>1.7013333333333334</c:v>
                </c:pt>
                <c:pt idx="13">
                  <c:v>1.804</c:v>
                </c:pt>
              </c:numCache>
            </c:numRef>
          </c:val>
          <c:extLst>
            <c:ext xmlns:c16="http://schemas.microsoft.com/office/drawing/2014/chart" uri="{C3380CC4-5D6E-409C-BE32-E72D297353CC}">
              <c16:uniqueId val="{00000001-BD9D-440B-B1C7-61D212BACF4B}"/>
            </c:ext>
          </c:extLst>
        </c:ser>
        <c:ser>
          <c:idx val="2"/>
          <c:order val="2"/>
          <c:tx>
            <c:v>2018-2019</c:v>
          </c:tx>
          <c:invertIfNegative val="0"/>
          <c:cat>
            <c:strRef>
              <c:f>Sheet1!$H$23:$U$23</c:f>
              <c:strCache>
                <c:ptCount val="14"/>
                <c:pt idx="0">
                  <c:v>PO1</c:v>
                </c:pt>
                <c:pt idx="1">
                  <c:v>PO2</c:v>
                </c:pt>
                <c:pt idx="2">
                  <c:v>PO3</c:v>
                </c:pt>
                <c:pt idx="3">
                  <c:v>PO4</c:v>
                </c:pt>
                <c:pt idx="4">
                  <c:v>PO5</c:v>
                </c:pt>
                <c:pt idx="5">
                  <c:v>PO6</c:v>
                </c:pt>
                <c:pt idx="6">
                  <c:v>PO7</c:v>
                </c:pt>
                <c:pt idx="7">
                  <c:v>PO8</c:v>
                </c:pt>
                <c:pt idx="8">
                  <c:v>PO9</c:v>
                </c:pt>
                <c:pt idx="9">
                  <c:v>PO10</c:v>
                </c:pt>
                <c:pt idx="10">
                  <c:v>PO11</c:v>
                </c:pt>
                <c:pt idx="11">
                  <c:v>PO12</c:v>
                </c:pt>
                <c:pt idx="12">
                  <c:v>PSO1</c:v>
                </c:pt>
                <c:pt idx="13">
                  <c:v>PSO2</c:v>
                </c:pt>
              </c:strCache>
            </c:strRef>
          </c:cat>
          <c:val>
            <c:numRef>
              <c:f>Sheet1!$H$26:$U$26</c:f>
              <c:numCache>
                <c:formatCode>General</c:formatCode>
                <c:ptCount val="14"/>
                <c:pt idx="0">
                  <c:v>1.8798688524590164</c:v>
                </c:pt>
                <c:pt idx="1">
                  <c:v>1.7833333333333334</c:v>
                </c:pt>
                <c:pt idx="2">
                  <c:v>1.73184</c:v>
                </c:pt>
                <c:pt idx="3">
                  <c:v>1.722</c:v>
                </c:pt>
                <c:pt idx="4">
                  <c:v>1.9044799999999997</c:v>
                </c:pt>
                <c:pt idx="5">
                  <c:v>1.4415</c:v>
                </c:pt>
                <c:pt idx="6">
                  <c:v>1.4013333333333333</c:v>
                </c:pt>
                <c:pt idx="7">
                  <c:v>1.6439999999999997</c:v>
                </c:pt>
                <c:pt idx="8">
                  <c:v>1.6646666666666667</c:v>
                </c:pt>
                <c:pt idx="9">
                  <c:v>1.5394666666666665</c:v>
                </c:pt>
                <c:pt idx="10">
                  <c:v>1.6825454545454546</c:v>
                </c:pt>
                <c:pt idx="11">
                  <c:v>1.4890909090909092</c:v>
                </c:pt>
                <c:pt idx="12">
                  <c:v>1.8070697674418608</c:v>
                </c:pt>
                <c:pt idx="13">
                  <c:v>1.7905714285714285</c:v>
                </c:pt>
              </c:numCache>
            </c:numRef>
          </c:val>
          <c:extLst>
            <c:ext xmlns:c16="http://schemas.microsoft.com/office/drawing/2014/chart" uri="{C3380CC4-5D6E-409C-BE32-E72D297353CC}">
              <c16:uniqueId val="{00000002-BD9D-440B-B1C7-61D212BACF4B}"/>
            </c:ext>
          </c:extLst>
        </c:ser>
        <c:ser>
          <c:idx val="3"/>
          <c:order val="3"/>
          <c:tx>
            <c:strRef>
              <c:f>Sheet1!$G$27</c:f>
              <c:strCache>
                <c:ptCount val="1"/>
                <c:pt idx="0">
                  <c:v>2019-2020</c:v>
                </c:pt>
              </c:strCache>
            </c:strRef>
          </c:tx>
          <c:invertIfNegative val="0"/>
          <c:val>
            <c:numRef>
              <c:f>Sheet1!$H$27:$U$27</c:f>
              <c:numCache>
                <c:formatCode>0.00</c:formatCode>
                <c:ptCount val="14"/>
                <c:pt idx="0">
                  <c:v>1.8692768670309652</c:v>
                </c:pt>
                <c:pt idx="1">
                  <c:v>1.724533333333333</c:v>
                </c:pt>
                <c:pt idx="2">
                  <c:v>1.7286444444444444</c:v>
                </c:pt>
                <c:pt idx="3">
                  <c:v>1.5783594771241831</c:v>
                </c:pt>
                <c:pt idx="4">
                  <c:v>1.7737264957264955</c:v>
                </c:pt>
                <c:pt idx="5">
                  <c:v>1.3810326797385621</c:v>
                </c:pt>
                <c:pt idx="6">
                  <c:v>1.4325555555555556</c:v>
                </c:pt>
                <c:pt idx="7">
                  <c:v>1.6398444444444444</c:v>
                </c:pt>
                <c:pt idx="8">
                  <c:v>1.6170666666666669</c:v>
                </c:pt>
                <c:pt idx="9">
                  <c:v>1.5566190476190476</c:v>
                </c:pt>
                <c:pt idx="10">
                  <c:v>1.7362222222222226</c:v>
                </c:pt>
                <c:pt idx="11">
                  <c:v>1.4808067632850239</c:v>
                </c:pt>
                <c:pt idx="12">
                  <c:v>1.6683772609819123</c:v>
                </c:pt>
                <c:pt idx="13">
                  <c:v>1.7278095238095239</c:v>
                </c:pt>
              </c:numCache>
            </c:numRef>
          </c:val>
          <c:extLst>
            <c:ext xmlns:c16="http://schemas.microsoft.com/office/drawing/2014/chart" uri="{C3380CC4-5D6E-409C-BE32-E72D297353CC}">
              <c16:uniqueId val="{00000003-BD9D-440B-B1C7-61D212BACF4B}"/>
            </c:ext>
          </c:extLst>
        </c:ser>
        <c:dLbls>
          <c:showLegendKey val="0"/>
          <c:showVal val="0"/>
          <c:showCatName val="0"/>
          <c:showSerName val="0"/>
          <c:showPercent val="0"/>
          <c:showBubbleSize val="0"/>
        </c:dLbls>
        <c:gapWidth val="150"/>
        <c:axId val="158703616"/>
        <c:axId val="170733568"/>
      </c:barChart>
      <c:catAx>
        <c:axId val="158703616"/>
        <c:scaling>
          <c:orientation val="minMax"/>
        </c:scaling>
        <c:delete val="0"/>
        <c:axPos val="b"/>
        <c:title>
          <c:tx>
            <c:rich>
              <a:bodyPr/>
              <a:lstStyle/>
              <a:p>
                <a:pPr>
                  <a:defRPr/>
                </a:pPr>
                <a:r>
                  <a:rPr lang="en-US"/>
                  <a:t>PO AND PSO</a:t>
                </a:r>
              </a:p>
            </c:rich>
          </c:tx>
          <c:overlay val="0"/>
        </c:title>
        <c:numFmt formatCode="General" sourceLinked="1"/>
        <c:majorTickMark val="out"/>
        <c:minorTickMark val="none"/>
        <c:tickLblPos val="nextTo"/>
        <c:crossAx val="170733568"/>
        <c:crosses val="autoZero"/>
        <c:auto val="1"/>
        <c:lblAlgn val="ctr"/>
        <c:lblOffset val="100"/>
        <c:noMultiLvlLbl val="0"/>
      </c:catAx>
      <c:valAx>
        <c:axId val="170733568"/>
        <c:scaling>
          <c:orientation val="minMax"/>
          <c:max val="2"/>
          <c:min val="0"/>
        </c:scaling>
        <c:delete val="0"/>
        <c:axPos val="l"/>
        <c:title>
          <c:tx>
            <c:rich>
              <a:bodyPr rot="-5400000" vert="horz"/>
              <a:lstStyle/>
              <a:p>
                <a:pPr>
                  <a:defRPr/>
                </a:pPr>
                <a:r>
                  <a:rPr lang="en-US"/>
                  <a:t>Attainment Value</a:t>
                </a:r>
              </a:p>
            </c:rich>
          </c:tx>
          <c:layout>
            <c:manualLayout>
              <c:xMode val="edge"/>
              <c:yMode val="edge"/>
              <c:x val="3.6109331923079108E-2"/>
              <c:y val="0.22171175669304627"/>
            </c:manualLayout>
          </c:layout>
          <c:overlay val="0"/>
        </c:title>
        <c:numFmt formatCode="0.00" sourceLinked="1"/>
        <c:majorTickMark val="out"/>
        <c:minorTickMark val="none"/>
        <c:tickLblPos val="nextTo"/>
        <c:spPr>
          <a:solidFill>
            <a:schemeClr val="bg1"/>
          </a:solidFill>
          <a:ln w="38100">
            <a:solidFill>
              <a:schemeClr val="tx1"/>
            </a:solidFill>
          </a:ln>
        </c:spPr>
        <c:crossAx val="158703616"/>
        <c:crosses val="autoZero"/>
        <c:crossBetween val="between"/>
        <c:majorUnit val="0.5"/>
        <c:minorUnit val="0.5"/>
      </c:valAx>
      <c:dTable>
        <c:showHorzBorder val="1"/>
        <c:showVertBorder val="1"/>
        <c:showOutline val="1"/>
        <c:showKeys val="0"/>
        <c:spPr>
          <a:noFill/>
          <a:ln w="38100">
            <a:solidFill>
              <a:schemeClr val="tx1"/>
            </a:solidFill>
          </a:ln>
        </c:spPr>
      </c:dTable>
    </c:plotArea>
    <c:legend>
      <c:legendPos val="r"/>
      <c:overlay val="0"/>
    </c:legend>
    <c:plotVisOnly val="1"/>
    <c:dispBlanksAs val="gap"/>
    <c:showDLblsOverMax val="0"/>
  </c:chart>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Placement Details</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 no of final year students</c:v>
                </c:pt>
              </c:strCache>
            </c:strRef>
          </c:tx>
          <c:spPr>
            <a:solidFill>
              <a:schemeClr val="accent4"/>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2016-20</c:v>
                </c:pt>
                <c:pt idx="1">
                  <c:v>2015-19</c:v>
                </c:pt>
                <c:pt idx="2">
                  <c:v>2014-18</c:v>
                </c:pt>
                <c:pt idx="3">
                  <c:v>2013-17</c:v>
                </c:pt>
              </c:strCache>
            </c:strRef>
          </c:cat>
          <c:val>
            <c:numRef>
              <c:f>Sheet1!$B$2:$B$5</c:f>
              <c:numCache>
                <c:formatCode>General</c:formatCode>
                <c:ptCount val="4"/>
                <c:pt idx="0">
                  <c:v>69</c:v>
                </c:pt>
                <c:pt idx="1">
                  <c:v>84</c:v>
                </c:pt>
                <c:pt idx="2">
                  <c:v>62</c:v>
                </c:pt>
                <c:pt idx="3">
                  <c:v>60</c:v>
                </c:pt>
              </c:numCache>
            </c:numRef>
          </c:val>
          <c:extLst>
            <c:ext xmlns:c16="http://schemas.microsoft.com/office/drawing/2014/chart" uri="{C3380CC4-5D6E-409C-BE32-E72D297353CC}">
              <c16:uniqueId val="{00000000-F77F-4BE2-AD84-2951F9C31AE9}"/>
            </c:ext>
          </c:extLst>
        </c:ser>
        <c:ser>
          <c:idx val="1"/>
          <c:order val="1"/>
          <c:tx>
            <c:strRef>
              <c:f>Sheet1!$C$1</c:f>
              <c:strCache>
                <c:ptCount val="1"/>
                <c:pt idx="0">
                  <c:v>No of students got placed in a companies </c:v>
                </c:pt>
              </c:strCache>
            </c:strRef>
          </c:tx>
          <c:spPr>
            <a:solidFill>
              <a:schemeClr val="accent1">
                <a:lumMod val="75000"/>
              </a:schemeClr>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2016-20</c:v>
                </c:pt>
                <c:pt idx="1">
                  <c:v>2015-19</c:v>
                </c:pt>
                <c:pt idx="2">
                  <c:v>2014-18</c:v>
                </c:pt>
                <c:pt idx="3">
                  <c:v>2013-17</c:v>
                </c:pt>
              </c:strCache>
            </c:strRef>
          </c:cat>
          <c:val>
            <c:numRef>
              <c:f>Sheet1!$C$2:$C$5</c:f>
              <c:numCache>
                <c:formatCode>General</c:formatCode>
                <c:ptCount val="4"/>
                <c:pt idx="0">
                  <c:v>38</c:v>
                </c:pt>
                <c:pt idx="1">
                  <c:v>47</c:v>
                </c:pt>
                <c:pt idx="2">
                  <c:v>45</c:v>
                </c:pt>
                <c:pt idx="3">
                  <c:v>31</c:v>
                </c:pt>
              </c:numCache>
            </c:numRef>
          </c:val>
          <c:extLst>
            <c:ext xmlns:c16="http://schemas.microsoft.com/office/drawing/2014/chart" uri="{C3380CC4-5D6E-409C-BE32-E72D297353CC}">
              <c16:uniqueId val="{00000001-F77F-4BE2-AD84-2951F9C31AE9}"/>
            </c:ext>
          </c:extLst>
        </c:ser>
        <c:ser>
          <c:idx val="2"/>
          <c:order val="2"/>
          <c:tx>
            <c:strRef>
              <c:f>Sheet1!$D$1</c:f>
              <c:strCache>
                <c:ptCount val="1"/>
                <c:pt idx="0">
                  <c:v>Higher studies</c:v>
                </c:pt>
              </c:strCache>
            </c:strRef>
          </c:tx>
          <c:spPr>
            <a:solidFill>
              <a:schemeClr val="accent6">
                <a:lumMod val="50000"/>
              </a:schemeClr>
            </a:solidFill>
            <a:ln>
              <a:noFill/>
            </a:ln>
            <a:effectLst/>
            <a:scene3d>
              <a:camera prst="orthographicFront"/>
              <a:lightRig rig="threePt" dir="t"/>
            </a:scene3d>
            <a:sp3d>
              <a:bevelT/>
            </a:sp3d>
          </c:spPr>
          <c:invertIfNegative val="0"/>
          <c:dLbls>
            <c:dLbl>
              <c:idx val="1"/>
              <c:tx>
                <c:rich>
                  <a:bodyPr/>
                  <a:lstStyle/>
                  <a:p>
                    <a:r>
                      <a:rPr lang="en-US"/>
                      <a:t>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77F-4BE2-AD84-2951F9C31AE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2016-20</c:v>
                </c:pt>
                <c:pt idx="1">
                  <c:v>2015-19</c:v>
                </c:pt>
                <c:pt idx="2">
                  <c:v>2014-18</c:v>
                </c:pt>
                <c:pt idx="3">
                  <c:v>2013-17</c:v>
                </c:pt>
              </c:strCache>
            </c:strRef>
          </c:cat>
          <c:val>
            <c:numRef>
              <c:f>Sheet1!$D$2:$D$5</c:f>
              <c:numCache>
                <c:formatCode>General</c:formatCode>
                <c:ptCount val="4"/>
                <c:pt idx="0">
                  <c:v>2</c:v>
                </c:pt>
                <c:pt idx="1">
                  <c:v>1</c:v>
                </c:pt>
                <c:pt idx="2">
                  <c:v>3</c:v>
                </c:pt>
                <c:pt idx="3">
                  <c:v>6</c:v>
                </c:pt>
              </c:numCache>
            </c:numRef>
          </c:val>
          <c:extLst>
            <c:ext xmlns:c16="http://schemas.microsoft.com/office/drawing/2014/chart" uri="{C3380CC4-5D6E-409C-BE32-E72D297353CC}">
              <c16:uniqueId val="{00000003-F77F-4BE2-AD84-2951F9C31AE9}"/>
            </c:ext>
          </c:extLst>
        </c:ser>
        <c:ser>
          <c:idx val="3"/>
          <c:order val="3"/>
          <c:tx>
            <c:strRef>
              <c:f>Sheet1!$E$1</c:f>
              <c:strCache>
                <c:ptCount val="1"/>
                <c:pt idx="0">
                  <c:v>Entrepreneurship</c:v>
                </c:pt>
              </c:strCache>
            </c:strRef>
          </c:tx>
          <c:spPr>
            <a:solidFill>
              <a:schemeClr val="accent3">
                <a:lumMod val="50000"/>
              </a:schemeClr>
            </a:solidFill>
            <a:ln>
              <a:noFill/>
            </a:ln>
            <a:effectLst>
              <a:outerShdw blurRad="50800" dist="50800" dir="5400000" algn="ctr" rotWithShape="0">
                <a:srgbClr val="92D050"/>
              </a:outerShdw>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2016-20</c:v>
                </c:pt>
                <c:pt idx="1">
                  <c:v>2015-19</c:v>
                </c:pt>
                <c:pt idx="2">
                  <c:v>2014-18</c:v>
                </c:pt>
                <c:pt idx="3">
                  <c:v>2013-17</c:v>
                </c:pt>
              </c:strCache>
            </c:strRef>
          </c:cat>
          <c:val>
            <c:numRef>
              <c:f>Sheet1!$E$2:$E$5</c:f>
              <c:numCache>
                <c:formatCode>General</c:formatCode>
                <c:ptCount val="4"/>
                <c:pt idx="0">
                  <c:v>0</c:v>
                </c:pt>
                <c:pt idx="1">
                  <c:v>0</c:v>
                </c:pt>
                <c:pt idx="2">
                  <c:v>0</c:v>
                </c:pt>
                <c:pt idx="3">
                  <c:v>1</c:v>
                </c:pt>
              </c:numCache>
            </c:numRef>
          </c:val>
          <c:extLst>
            <c:ext xmlns:c16="http://schemas.microsoft.com/office/drawing/2014/chart" uri="{C3380CC4-5D6E-409C-BE32-E72D297353CC}">
              <c16:uniqueId val="{00000004-F77F-4BE2-AD84-2951F9C31AE9}"/>
            </c:ext>
          </c:extLst>
        </c:ser>
        <c:dLbls>
          <c:dLblPos val="outEnd"/>
          <c:showLegendKey val="0"/>
          <c:showVal val="1"/>
          <c:showCatName val="0"/>
          <c:showSerName val="0"/>
          <c:showPercent val="0"/>
          <c:showBubbleSize val="0"/>
        </c:dLbls>
        <c:gapWidth val="100"/>
        <c:overlap val="-21"/>
        <c:axId val="228474824"/>
        <c:axId val="228473648"/>
      </c:barChart>
      <c:catAx>
        <c:axId val="228474824"/>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r>
                  <a:rPr lang="en-US" sz="1400" b="1"/>
                  <a:t>Academic year</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228473648"/>
        <c:crosses val="autoZero"/>
        <c:auto val="1"/>
        <c:lblAlgn val="ctr"/>
        <c:lblOffset val="100"/>
        <c:noMultiLvlLbl val="0"/>
      </c:catAx>
      <c:valAx>
        <c:axId val="228473648"/>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2"/>
                    </a:solidFill>
                    <a:latin typeface="+mn-lt"/>
                    <a:ea typeface="+mn-ea"/>
                    <a:cs typeface="+mn-cs"/>
                  </a:defRPr>
                </a:pPr>
                <a:r>
                  <a:rPr lang="en-US" sz="1400" b="1"/>
                  <a:t>No of students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38100">
            <a:solidFill>
              <a:schemeClr val="tx1"/>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28474824"/>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 CET RANK </a:t>
            </a:r>
          </a:p>
        </c:rich>
      </c:tx>
      <c:overlay val="0"/>
    </c:title>
    <c:autoTitleDeleted val="0"/>
    <c:plotArea>
      <c:layout/>
      <c:barChart>
        <c:barDir val="col"/>
        <c:grouping val="clustered"/>
        <c:varyColors val="0"/>
        <c:ser>
          <c:idx val="0"/>
          <c:order val="0"/>
          <c:tx>
            <c:v>Opening Rank</c:v>
          </c:tx>
          <c:spPr>
            <a:solidFill>
              <a:schemeClr val="accent4"/>
            </a:solidFill>
            <a:scene3d>
              <a:camera prst="orthographicFront"/>
              <a:lightRig rig="threePt" dir="t"/>
            </a:scene3d>
            <a:sp3d>
              <a:bevelT/>
            </a:sp3d>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Sheet1!$F$33:$F$36</c:f>
              <c:strCache>
                <c:ptCount val="4"/>
                <c:pt idx="0">
                  <c:v>2020-21</c:v>
                </c:pt>
                <c:pt idx="1">
                  <c:v>2019-20</c:v>
                </c:pt>
                <c:pt idx="2">
                  <c:v>2018-19</c:v>
                </c:pt>
                <c:pt idx="3">
                  <c:v>2017-18</c:v>
                </c:pt>
              </c:strCache>
            </c:strRef>
          </c:cat>
          <c:val>
            <c:numRef>
              <c:f>Sheet1!$G$33:$G$36</c:f>
              <c:numCache>
                <c:formatCode>General</c:formatCode>
                <c:ptCount val="4"/>
                <c:pt idx="0">
                  <c:v>19855</c:v>
                </c:pt>
                <c:pt idx="1">
                  <c:v>20247</c:v>
                </c:pt>
                <c:pt idx="2">
                  <c:v>18592</c:v>
                </c:pt>
                <c:pt idx="3">
                  <c:v>20893</c:v>
                </c:pt>
              </c:numCache>
            </c:numRef>
          </c:val>
          <c:extLst>
            <c:ext xmlns:c16="http://schemas.microsoft.com/office/drawing/2014/chart" uri="{C3380CC4-5D6E-409C-BE32-E72D297353CC}">
              <c16:uniqueId val="{00000000-720D-4C80-9F06-9AF730AF0550}"/>
            </c:ext>
          </c:extLst>
        </c:ser>
        <c:ser>
          <c:idx val="1"/>
          <c:order val="1"/>
          <c:tx>
            <c:v>Closed Rank</c:v>
          </c:tx>
          <c:spPr>
            <a:solidFill>
              <a:schemeClr val="accent1">
                <a:lumMod val="75000"/>
              </a:schemeClr>
            </a:solidFill>
            <a:scene3d>
              <a:camera prst="orthographicFront"/>
              <a:lightRig rig="threePt" dir="t"/>
            </a:scene3d>
            <a:sp3d>
              <a:bevelT/>
            </a:sp3d>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Sheet1!$F$33:$F$36</c:f>
              <c:strCache>
                <c:ptCount val="4"/>
                <c:pt idx="0">
                  <c:v>2020-21</c:v>
                </c:pt>
                <c:pt idx="1">
                  <c:v>2019-20</c:v>
                </c:pt>
                <c:pt idx="2">
                  <c:v>2018-19</c:v>
                </c:pt>
                <c:pt idx="3">
                  <c:v>2017-18</c:v>
                </c:pt>
              </c:strCache>
            </c:strRef>
          </c:cat>
          <c:val>
            <c:numRef>
              <c:f>Sheet1!$H$33:$H$36</c:f>
              <c:numCache>
                <c:formatCode>General</c:formatCode>
                <c:ptCount val="4"/>
                <c:pt idx="0">
                  <c:v>130722</c:v>
                </c:pt>
                <c:pt idx="1">
                  <c:v>139884</c:v>
                </c:pt>
                <c:pt idx="2">
                  <c:v>140788</c:v>
                </c:pt>
                <c:pt idx="3">
                  <c:v>117751</c:v>
                </c:pt>
              </c:numCache>
            </c:numRef>
          </c:val>
          <c:extLst>
            <c:ext xmlns:c16="http://schemas.microsoft.com/office/drawing/2014/chart" uri="{C3380CC4-5D6E-409C-BE32-E72D297353CC}">
              <c16:uniqueId val="{00000001-720D-4C80-9F06-9AF730AF0550}"/>
            </c:ext>
          </c:extLst>
        </c:ser>
        <c:dLbls>
          <c:showLegendKey val="0"/>
          <c:showVal val="1"/>
          <c:showCatName val="0"/>
          <c:showSerName val="0"/>
          <c:showPercent val="0"/>
          <c:showBubbleSize val="0"/>
        </c:dLbls>
        <c:gapWidth val="150"/>
        <c:axId val="184310016"/>
        <c:axId val="184316288"/>
      </c:barChart>
      <c:catAx>
        <c:axId val="184310016"/>
        <c:scaling>
          <c:orientation val="minMax"/>
        </c:scaling>
        <c:delete val="0"/>
        <c:axPos val="b"/>
        <c:title>
          <c:tx>
            <c:rich>
              <a:bodyPr/>
              <a:lstStyle/>
              <a:p>
                <a:pPr algn="ctr" rtl="0">
                  <a:defRPr lang="en-US" sz="1200" b="1" i="0" u="none" strike="noStrike" kern="1200" baseline="0" dirty="0" smtClean="0">
                    <a:solidFill>
                      <a:prstClr val="black"/>
                    </a:solidFill>
                    <a:latin typeface="Times New Roman" pitchFamily="18" charset="0"/>
                    <a:ea typeface="+mn-ea"/>
                    <a:cs typeface="Times New Roman" pitchFamily="18" charset="0"/>
                  </a:defRPr>
                </a:pPr>
                <a:r>
                  <a:rPr lang="en-US" sz="1200" b="1" i="0" u="none" strike="noStrike" kern="1200" baseline="0" dirty="0">
                    <a:solidFill>
                      <a:prstClr val="black"/>
                    </a:solidFill>
                    <a:latin typeface="Times New Roman" pitchFamily="18" charset="0"/>
                    <a:ea typeface="+mn-ea"/>
                    <a:cs typeface="Times New Roman" pitchFamily="18" charset="0"/>
                  </a:rPr>
                  <a:t>Academic Year</a:t>
                </a:r>
              </a:p>
            </c:rich>
          </c:tx>
          <c:overlay val="0"/>
        </c:title>
        <c:numFmt formatCode="General" sourceLinked="1"/>
        <c:majorTickMark val="out"/>
        <c:minorTickMark val="none"/>
        <c:tickLblPos val="nextTo"/>
        <c:spPr>
          <a:ln w="38100">
            <a:solidFill>
              <a:schemeClr val="tx1"/>
            </a:solidFill>
          </a:ln>
        </c:spPr>
        <c:crossAx val="184316288"/>
        <c:crosses val="autoZero"/>
        <c:auto val="1"/>
        <c:lblAlgn val="ctr"/>
        <c:lblOffset val="100"/>
        <c:noMultiLvlLbl val="0"/>
      </c:catAx>
      <c:valAx>
        <c:axId val="184316288"/>
        <c:scaling>
          <c:orientation val="minMax"/>
          <c:max val="160000"/>
        </c:scaling>
        <c:delete val="0"/>
        <c:axPos val="l"/>
        <c:title>
          <c:tx>
            <c:rich>
              <a:bodyPr rot="-5400000" vert="horz"/>
              <a:lstStyle/>
              <a:p>
                <a:pPr>
                  <a:defRPr sz="1100"/>
                </a:pPr>
                <a:r>
                  <a:rPr lang="en-US" sz="1100"/>
                  <a:t>CET RANK</a:t>
                </a:r>
              </a:p>
            </c:rich>
          </c:tx>
          <c:overlay val="0"/>
        </c:title>
        <c:numFmt formatCode="General" sourceLinked="1"/>
        <c:majorTickMark val="out"/>
        <c:minorTickMark val="none"/>
        <c:tickLblPos val="nextTo"/>
        <c:spPr>
          <a:solidFill>
            <a:schemeClr val="bg1"/>
          </a:solidFill>
          <a:ln w="38100"/>
        </c:spPr>
        <c:crossAx val="184310016"/>
        <c:crosses val="autoZero"/>
        <c:crossBetween val="between"/>
        <c:majorUnit val="40000"/>
      </c:valAx>
    </c:plotArea>
    <c:legend>
      <c:legendPos val="r"/>
      <c:overlay val="0"/>
      <c:txPr>
        <a:bodyPr/>
        <a:lstStyle/>
        <a:p>
          <a:pPr>
            <a:defRPr sz="1100"/>
          </a:pPr>
          <a:endParaRPr lang="en-US"/>
        </a:p>
      </c:txPr>
    </c:legend>
    <c:plotVisOnly val="1"/>
    <c:dispBlanksAs val="gap"/>
    <c:showDLblsOverMax val="0"/>
  </c:chart>
  <c:spPr>
    <a:ln>
      <a:solidFill>
        <a:schemeClr val="tx1"/>
      </a:solidFill>
    </a:ln>
  </c:spPr>
  <c:txPr>
    <a:bodyPr/>
    <a:lstStyle/>
    <a:p>
      <a:pPr>
        <a:defRPr>
          <a:latin typeface="Times New Roman" pitchFamily="18" charset="0"/>
          <a:cs typeface="Times New Roman"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IN"/>
              <a:t>2017 Scheme</a:t>
            </a:r>
          </a:p>
        </c:rich>
      </c:tx>
      <c:layout>
        <c:manualLayout>
          <c:xMode val="edge"/>
          <c:yMode val="edge"/>
          <c:x val="2.5559848014095998E-2"/>
          <c:y val="0.84378349127422081"/>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pieChart>
        <c:varyColors val="1"/>
        <c:dLbls>
          <c:showLegendKey val="0"/>
          <c:showVal val="0"/>
          <c:showCatName val="1"/>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Management Students</a:t>
            </a:r>
          </a:p>
        </c:rich>
      </c:tx>
      <c:overlay val="0"/>
    </c:title>
    <c:autoTitleDeleted val="0"/>
    <c:plotArea>
      <c:layout/>
      <c:barChart>
        <c:barDir val="col"/>
        <c:grouping val="clustered"/>
        <c:varyColors val="0"/>
        <c:ser>
          <c:idx val="0"/>
          <c:order val="0"/>
          <c:tx>
            <c:v>Min. %</c:v>
          </c:tx>
          <c:spPr>
            <a:solidFill>
              <a:schemeClr val="accent4"/>
            </a:solidFill>
            <a:scene3d>
              <a:camera prst="orthographicFront"/>
              <a:lightRig rig="threePt" dir="t"/>
            </a:scene3d>
            <a:sp3d>
              <a:bevelT/>
            </a:sp3d>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Sheet1!$L$73:$O$73</c:f>
              <c:strCache>
                <c:ptCount val="4"/>
                <c:pt idx="0">
                  <c:v>2020-21</c:v>
                </c:pt>
                <c:pt idx="1">
                  <c:v>2019-20</c:v>
                </c:pt>
                <c:pt idx="2">
                  <c:v>2018-19</c:v>
                </c:pt>
                <c:pt idx="3">
                  <c:v>2017-18</c:v>
                </c:pt>
              </c:strCache>
            </c:strRef>
          </c:cat>
          <c:val>
            <c:numRef>
              <c:f>Sheet1!$L$74:$O$74</c:f>
              <c:numCache>
                <c:formatCode>General</c:formatCode>
                <c:ptCount val="4"/>
                <c:pt idx="0">
                  <c:v>48.3</c:v>
                </c:pt>
                <c:pt idx="1">
                  <c:v>46.3</c:v>
                </c:pt>
                <c:pt idx="2">
                  <c:v>50</c:v>
                </c:pt>
                <c:pt idx="3">
                  <c:v>47.3</c:v>
                </c:pt>
              </c:numCache>
            </c:numRef>
          </c:val>
          <c:extLst>
            <c:ext xmlns:c16="http://schemas.microsoft.com/office/drawing/2014/chart" uri="{C3380CC4-5D6E-409C-BE32-E72D297353CC}">
              <c16:uniqueId val="{00000000-15F0-4E87-B798-78F74242BE8C}"/>
            </c:ext>
          </c:extLst>
        </c:ser>
        <c:ser>
          <c:idx val="1"/>
          <c:order val="1"/>
          <c:tx>
            <c:v>Max. %</c:v>
          </c:tx>
          <c:spPr>
            <a:solidFill>
              <a:schemeClr val="accent1">
                <a:lumMod val="75000"/>
              </a:schemeClr>
            </a:solidFill>
            <a:scene3d>
              <a:camera prst="orthographicFront"/>
              <a:lightRig rig="threePt" dir="t"/>
            </a:scene3d>
            <a:sp3d>
              <a:bevelT/>
            </a:sp3d>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Sheet1!$L$73:$O$73</c:f>
              <c:strCache>
                <c:ptCount val="4"/>
                <c:pt idx="0">
                  <c:v>2020-21</c:v>
                </c:pt>
                <c:pt idx="1">
                  <c:v>2019-20</c:v>
                </c:pt>
                <c:pt idx="2">
                  <c:v>2018-19</c:v>
                </c:pt>
                <c:pt idx="3">
                  <c:v>2017-18</c:v>
                </c:pt>
              </c:strCache>
            </c:strRef>
          </c:cat>
          <c:val>
            <c:numRef>
              <c:f>Sheet1!$L$75:$O$75</c:f>
              <c:numCache>
                <c:formatCode>General</c:formatCode>
                <c:ptCount val="4"/>
                <c:pt idx="0">
                  <c:v>89.3</c:v>
                </c:pt>
                <c:pt idx="1">
                  <c:v>87.6</c:v>
                </c:pt>
                <c:pt idx="2">
                  <c:v>82.6</c:v>
                </c:pt>
                <c:pt idx="3">
                  <c:v>98</c:v>
                </c:pt>
              </c:numCache>
            </c:numRef>
          </c:val>
          <c:extLst>
            <c:ext xmlns:c16="http://schemas.microsoft.com/office/drawing/2014/chart" uri="{C3380CC4-5D6E-409C-BE32-E72D297353CC}">
              <c16:uniqueId val="{00000001-15F0-4E87-B798-78F74242BE8C}"/>
            </c:ext>
          </c:extLst>
        </c:ser>
        <c:dLbls>
          <c:showLegendKey val="0"/>
          <c:showVal val="0"/>
          <c:showCatName val="0"/>
          <c:showSerName val="0"/>
          <c:showPercent val="0"/>
          <c:showBubbleSize val="0"/>
        </c:dLbls>
        <c:gapWidth val="150"/>
        <c:axId val="184388608"/>
        <c:axId val="184394880"/>
      </c:barChart>
      <c:catAx>
        <c:axId val="184388608"/>
        <c:scaling>
          <c:orientation val="minMax"/>
        </c:scaling>
        <c:delete val="0"/>
        <c:axPos val="b"/>
        <c:title>
          <c:tx>
            <c:rich>
              <a:bodyPr/>
              <a:lstStyle/>
              <a:p>
                <a:pPr>
                  <a:defRPr/>
                </a:pPr>
                <a:r>
                  <a:rPr lang="en-US" dirty="0"/>
                  <a:t>Academic Year</a:t>
                </a:r>
              </a:p>
            </c:rich>
          </c:tx>
          <c:overlay val="0"/>
        </c:title>
        <c:numFmt formatCode="General" sourceLinked="1"/>
        <c:majorTickMark val="out"/>
        <c:minorTickMark val="none"/>
        <c:tickLblPos val="nextTo"/>
        <c:spPr>
          <a:ln w="38100">
            <a:solidFill>
              <a:schemeClr val="tx1"/>
            </a:solidFill>
          </a:ln>
        </c:spPr>
        <c:crossAx val="184394880"/>
        <c:crosses val="autoZero"/>
        <c:auto val="1"/>
        <c:lblAlgn val="ctr"/>
        <c:lblOffset val="100"/>
        <c:noMultiLvlLbl val="0"/>
      </c:catAx>
      <c:valAx>
        <c:axId val="184394880"/>
        <c:scaling>
          <c:orientation val="minMax"/>
          <c:max val="100"/>
        </c:scaling>
        <c:delete val="0"/>
        <c:axPos val="l"/>
        <c:title>
          <c:tx>
            <c:rich>
              <a:bodyPr rot="-5400000" vert="horz"/>
              <a:lstStyle/>
              <a:p>
                <a:pPr>
                  <a:defRPr/>
                </a:pPr>
                <a:r>
                  <a:rPr lang="en-US"/>
                  <a:t>Percentage</a:t>
                </a:r>
              </a:p>
            </c:rich>
          </c:tx>
          <c:overlay val="0"/>
        </c:title>
        <c:numFmt formatCode="General" sourceLinked="1"/>
        <c:majorTickMark val="out"/>
        <c:minorTickMark val="none"/>
        <c:tickLblPos val="nextTo"/>
        <c:spPr>
          <a:ln w="38100">
            <a:solidFill>
              <a:schemeClr val="tx1"/>
            </a:solidFill>
          </a:ln>
        </c:spPr>
        <c:crossAx val="184388608"/>
        <c:crosses val="autoZero"/>
        <c:crossBetween val="between"/>
        <c:majorUnit val="25"/>
      </c:valAx>
    </c:plotArea>
    <c:legend>
      <c:legendPos val="r"/>
      <c:overlay val="0"/>
    </c:legend>
    <c:plotVisOnly val="1"/>
    <c:dispBlanksAs val="gap"/>
    <c:showDLblsOverMax val="0"/>
  </c:chart>
  <c:txPr>
    <a:bodyPr/>
    <a:lstStyle/>
    <a:p>
      <a:pPr>
        <a:defRPr sz="1200">
          <a:latin typeface="Times New Roman" pitchFamily="18" charset="0"/>
          <a:cs typeface="Times New Roman" pitchFamily="18"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Enrolment Ratio – 100%</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Students Intake</c:v>
                </c:pt>
              </c:strCache>
            </c:strRef>
          </c:tx>
          <c:spPr>
            <a:solidFill>
              <a:schemeClr val="accent4"/>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2020-21</c:v>
                </c:pt>
                <c:pt idx="1">
                  <c:v>2019-20</c:v>
                </c:pt>
                <c:pt idx="2">
                  <c:v>2018-19</c:v>
                </c:pt>
                <c:pt idx="3">
                  <c:v>2017-18</c:v>
                </c:pt>
              </c:strCache>
            </c:strRef>
          </c:cat>
          <c:val>
            <c:numRef>
              <c:f>Sheet1!$B$2:$B$5</c:f>
              <c:numCache>
                <c:formatCode>General</c:formatCode>
                <c:ptCount val="4"/>
                <c:pt idx="0">
                  <c:v>90</c:v>
                </c:pt>
                <c:pt idx="1">
                  <c:v>90</c:v>
                </c:pt>
                <c:pt idx="2">
                  <c:v>90</c:v>
                </c:pt>
                <c:pt idx="3">
                  <c:v>90</c:v>
                </c:pt>
              </c:numCache>
            </c:numRef>
          </c:val>
          <c:extLst>
            <c:ext xmlns:c16="http://schemas.microsoft.com/office/drawing/2014/chart" uri="{C3380CC4-5D6E-409C-BE32-E72D297353CC}">
              <c16:uniqueId val="{00000000-C676-4C9D-A8E4-228EBE799C99}"/>
            </c:ext>
          </c:extLst>
        </c:ser>
        <c:ser>
          <c:idx val="1"/>
          <c:order val="1"/>
          <c:tx>
            <c:strRef>
              <c:f>Sheet1!$C$1</c:f>
              <c:strCache>
                <c:ptCount val="1"/>
                <c:pt idx="0">
                  <c:v>Students got admitted in first year</c:v>
                </c:pt>
              </c:strCache>
            </c:strRef>
          </c:tx>
          <c:spPr>
            <a:solidFill>
              <a:schemeClr val="accent1">
                <a:lumMod val="75000"/>
              </a:schemeClr>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2020-21</c:v>
                </c:pt>
                <c:pt idx="1">
                  <c:v>2019-20</c:v>
                </c:pt>
                <c:pt idx="2">
                  <c:v>2018-19</c:v>
                </c:pt>
                <c:pt idx="3">
                  <c:v>2017-18</c:v>
                </c:pt>
              </c:strCache>
            </c:strRef>
          </c:cat>
          <c:val>
            <c:numRef>
              <c:f>Sheet1!$C$2:$C$5</c:f>
              <c:numCache>
                <c:formatCode>General</c:formatCode>
                <c:ptCount val="4"/>
                <c:pt idx="0">
                  <c:v>90</c:v>
                </c:pt>
                <c:pt idx="1">
                  <c:v>90</c:v>
                </c:pt>
                <c:pt idx="2">
                  <c:v>90</c:v>
                </c:pt>
                <c:pt idx="3">
                  <c:v>80</c:v>
                </c:pt>
              </c:numCache>
            </c:numRef>
          </c:val>
          <c:extLst>
            <c:ext xmlns:c16="http://schemas.microsoft.com/office/drawing/2014/chart" uri="{C3380CC4-5D6E-409C-BE32-E72D297353CC}">
              <c16:uniqueId val="{00000001-C676-4C9D-A8E4-228EBE799C99}"/>
            </c:ext>
          </c:extLst>
        </c:ser>
        <c:dLbls>
          <c:dLblPos val="outEnd"/>
          <c:showLegendKey val="0"/>
          <c:showVal val="1"/>
          <c:showCatName val="0"/>
          <c:showSerName val="0"/>
          <c:showPercent val="0"/>
          <c:showBubbleSize val="0"/>
        </c:dLbls>
        <c:gapWidth val="100"/>
        <c:overlap val="-24"/>
        <c:axId val="488013952"/>
        <c:axId val="488018264"/>
      </c:barChart>
      <c:catAx>
        <c:axId val="488013952"/>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dirty="0"/>
                  <a:t>Academic</a:t>
                </a:r>
                <a:r>
                  <a:rPr lang="en-US" baseline="0" dirty="0"/>
                  <a:t> year</a:t>
                </a:r>
                <a:endParaRPr lang="en-US" dirty="0"/>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low"/>
        <c:spPr>
          <a:solidFill>
            <a:schemeClr val="bg1"/>
          </a:solidFill>
          <a:ln w="38100" cap="flat" cmpd="sng" algn="ctr">
            <a:solidFill>
              <a:schemeClr val="tx1">
                <a:alpha val="92000"/>
              </a:schemeClr>
            </a:solidFill>
            <a:round/>
          </a:ln>
          <a:effectLst>
            <a:glow>
              <a:schemeClr val="accent1">
                <a:alpha val="19000"/>
              </a:schemeClr>
            </a:glow>
            <a:softEdge rad="0"/>
          </a:effectLst>
        </c:spPr>
        <c:txPr>
          <a:bodyPr rot="-60000000" spcFirstLastPara="1" vertOverflow="ellipsis" vert="horz" wrap="square" anchor="ctr" anchorCtr="1"/>
          <a:lstStyle/>
          <a:p>
            <a:pPr>
              <a:defRPr sz="1400" b="1" i="0" u="none" strike="noStrike" kern="1200" baseline="0">
                <a:ln w="0" cap="flat" cmpd="sng">
                  <a:solidFill>
                    <a:schemeClr val="tx1"/>
                  </a:solidFill>
                  <a:prstDash val="solid"/>
                </a:ln>
                <a:noFill/>
                <a:latin typeface="+mn-lt"/>
                <a:ea typeface="+mn-ea"/>
                <a:cs typeface="+mn-cs"/>
              </a:defRPr>
            </a:pPr>
            <a:endParaRPr lang="en-US"/>
          </a:p>
        </c:txPr>
        <c:crossAx val="488018264"/>
        <c:crosses val="autoZero"/>
        <c:auto val="1"/>
        <c:lblAlgn val="ctr"/>
        <c:lblOffset val="100"/>
        <c:tickMarkSkip val="1"/>
        <c:noMultiLvlLbl val="0"/>
      </c:catAx>
      <c:valAx>
        <c:axId val="488018264"/>
        <c:scaling>
          <c:orientation val="minMax"/>
          <c:max val="100"/>
          <c:min val="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dirty="0"/>
                  <a:t>No</a:t>
                </a:r>
                <a:r>
                  <a:rPr lang="en-US" baseline="0" dirty="0"/>
                  <a:t> of students </a:t>
                </a:r>
                <a:endParaRPr lang="en-US" dirty="0"/>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solidFill>
            <a:schemeClr val="bg1"/>
          </a:solidFill>
          <a:ln w="38100">
            <a:solidFill>
              <a:schemeClr val="tx1"/>
            </a:solidFill>
          </a:ln>
          <a:effectLst/>
        </c:spPr>
        <c:txPr>
          <a:bodyPr rot="-600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crossAx val="488013952"/>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Success Rate without Backlog</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 no of students admitted</c:v>
                </c:pt>
              </c:strCache>
            </c:strRef>
          </c:tx>
          <c:spPr>
            <a:solidFill>
              <a:schemeClr val="accent4"/>
            </a:solidFill>
            <a:ln>
              <a:noFill/>
            </a:ln>
            <a:effectLst/>
          </c:spPr>
          <c:invertIfNegative val="0"/>
          <c:dPt>
            <c:idx val="0"/>
            <c:invertIfNegative val="0"/>
            <c:bubble3D val="0"/>
            <c:spPr>
              <a:solidFill>
                <a:schemeClr val="accent4"/>
              </a:solidFill>
              <a:ln>
                <a:noFill/>
              </a:ln>
              <a:effectLst/>
              <a:scene3d>
                <a:camera prst="orthographicFront"/>
                <a:lightRig rig="threePt" dir="t"/>
              </a:scene3d>
              <a:sp3d>
                <a:bevelT/>
              </a:sp3d>
            </c:spPr>
            <c:extLst>
              <c:ext xmlns:c16="http://schemas.microsoft.com/office/drawing/2014/chart" uri="{C3380CC4-5D6E-409C-BE32-E72D297353CC}">
                <c16:uniqueId val="{00000002-397E-4924-B0AC-F667276903E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2016-20</c:v>
                </c:pt>
                <c:pt idx="1">
                  <c:v>2015-19</c:v>
                </c:pt>
                <c:pt idx="2">
                  <c:v>2014-18</c:v>
                </c:pt>
                <c:pt idx="3">
                  <c:v>2013-17</c:v>
                </c:pt>
              </c:strCache>
            </c:strRef>
          </c:cat>
          <c:val>
            <c:numRef>
              <c:f>Sheet1!$B$2:$B$5</c:f>
              <c:numCache>
                <c:formatCode>General</c:formatCode>
                <c:ptCount val="4"/>
                <c:pt idx="0">
                  <c:v>88</c:v>
                </c:pt>
                <c:pt idx="1">
                  <c:v>104</c:v>
                </c:pt>
                <c:pt idx="2">
                  <c:v>97</c:v>
                </c:pt>
                <c:pt idx="3">
                  <c:v>83</c:v>
                </c:pt>
              </c:numCache>
            </c:numRef>
          </c:val>
          <c:extLst>
            <c:ext xmlns:c16="http://schemas.microsoft.com/office/drawing/2014/chart" uri="{C3380CC4-5D6E-409C-BE32-E72D297353CC}">
              <c16:uniqueId val="{00000000-397E-4924-B0AC-F667276903E7}"/>
            </c:ext>
          </c:extLst>
        </c:ser>
        <c:ser>
          <c:idx val="1"/>
          <c:order val="1"/>
          <c:tx>
            <c:strRef>
              <c:f>Sheet1!$C$1</c:f>
              <c:strCache>
                <c:ptCount val="1"/>
                <c:pt idx="0">
                  <c:v>No of students graduated without backlogs</c:v>
                </c:pt>
              </c:strCache>
            </c:strRef>
          </c:tx>
          <c:spPr>
            <a:solidFill>
              <a:schemeClr val="accent1">
                <a:lumMod val="75000"/>
              </a:schemeClr>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2016-20</c:v>
                </c:pt>
                <c:pt idx="1">
                  <c:v>2015-19</c:v>
                </c:pt>
                <c:pt idx="2">
                  <c:v>2014-18</c:v>
                </c:pt>
                <c:pt idx="3">
                  <c:v>2013-17</c:v>
                </c:pt>
              </c:strCache>
            </c:strRef>
          </c:cat>
          <c:val>
            <c:numRef>
              <c:f>Sheet1!$C$2:$C$5</c:f>
              <c:numCache>
                <c:formatCode>General</c:formatCode>
                <c:ptCount val="4"/>
                <c:pt idx="0">
                  <c:v>36</c:v>
                </c:pt>
                <c:pt idx="1">
                  <c:v>40</c:v>
                </c:pt>
                <c:pt idx="2">
                  <c:v>28</c:v>
                </c:pt>
                <c:pt idx="3">
                  <c:v>23</c:v>
                </c:pt>
              </c:numCache>
            </c:numRef>
          </c:val>
          <c:extLst>
            <c:ext xmlns:c16="http://schemas.microsoft.com/office/drawing/2014/chart" uri="{C3380CC4-5D6E-409C-BE32-E72D297353CC}">
              <c16:uniqueId val="{00000001-397E-4924-B0AC-F667276903E7}"/>
            </c:ext>
          </c:extLst>
        </c:ser>
        <c:dLbls>
          <c:dLblPos val="outEnd"/>
          <c:showLegendKey val="0"/>
          <c:showVal val="1"/>
          <c:showCatName val="0"/>
          <c:showSerName val="0"/>
          <c:showPercent val="0"/>
          <c:showBubbleSize val="0"/>
        </c:dLbls>
        <c:gapWidth val="100"/>
        <c:overlap val="-24"/>
        <c:axId val="486561216"/>
        <c:axId val="486562000"/>
      </c:barChart>
      <c:catAx>
        <c:axId val="486561216"/>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dirty="0"/>
                  <a:t>Academic Year</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solidFill>
            <a:schemeClr val="bg1"/>
          </a:solidFill>
          <a:ln w="38100" cap="flat" cmpd="sng" algn="ctr">
            <a:solidFill>
              <a:schemeClr val="tx1"/>
            </a:solidFill>
            <a:round/>
          </a:ln>
          <a:effectLst/>
        </c:spPr>
        <c:txPr>
          <a:bodyPr rot="-60000000" spcFirstLastPara="1" vertOverflow="ellipsis" vert="horz" wrap="square" anchor="ctr" anchorCtr="1"/>
          <a:lstStyle/>
          <a:p>
            <a:pPr algn="ctr">
              <a:defRPr lang="en-US" sz="1400" b="0" i="0" u="none" strike="noStrike" kern="1200" baseline="0">
                <a:ln w="0" cap="flat" cmpd="sng">
                  <a:solidFill>
                    <a:schemeClr val="tx1"/>
                  </a:solidFill>
                  <a:prstDash val="solid"/>
                </a:ln>
                <a:noFill/>
                <a:effectLst>
                  <a:glow rad="1905000">
                    <a:schemeClr val="accent1">
                      <a:alpha val="0"/>
                    </a:schemeClr>
                  </a:glow>
                </a:effectLst>
                <a:latin typeface="+mn-lt"/>
                <a:ea typeface="+mn-ea"/>
                <a:cs typeface="+mn-cs"/>
              </a:defRPr>
            </a:pPr>
            <a:endParaRPr lang="en-US"/>
          </a:p>
        </c:txPr>
        <c:crossAx val="486562000"/>
        <c:crosses val="autoZero"/>
        <c:auto val="1"/>
        <c:lblAlgn val="ctr"/>
        <c:lblOffset val="100"/>
        <c:noMultiLvlLbl val="0"/>
      </c:catAx>
      <c:valAx>
        <c:axId val="48656200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dirty="0"/>
                  <a:t>No of students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solidFill>
            <a:schemeClr val="bg1"/>
          </a:solidFill>
          <a:ln w="38100">
            <a:solidFill>
              <a:schemeClr val="tx1"/>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486561216"/>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Success rate with and without backlogs</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 no of students admitted</c:v>
                </c:pt>
              </c:strCache>
            </c:strRef>
          </c:tx>
          <c:spPr>
            <a:solidFill>
              <a:schemeClr val="accent4"/>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2016-20</c:v>
                </c:pt>
                <c:pt idx="1">
                  <c:v>2015-19</c:v>
                </c:pt>
                <c:pt idx="2">
                  <c:v>2014-18</c:v>
                </c:pt>
                <c:pt idx="3">
                  <c:v>2013-17</c:v>
                </c:pt>
              </c:strCache>
            </c:strRef>
          </c:cat>
          <c:val>
            <c:numRef>
              <c:f>Sheet1!$B$2:$B$5</c:f>
              <c:numCache>
                <c:formatCode>General</c:formatCode>
                <c:ptCount val="4"/>
                <c:pt idx="0">
                  <c:v>88</c:v>
                </c:pt>
                <c:pt idx="1">
                  <c:v>104</c:v>
                </c:pt>
                <c:pt idx="2">
                  <c:v>97</c:v>
                </c:pt>
                <c:pt idx="3">
                  <c:v>83</c:v>
                </c:pt>
              </c:numCache>
            </c:numRef>
          </c:val>
          <c:extLst>
            <c:ext xmlns:c16="http://schemas.microsoft.com/office/drawing/2014/chart" uri="{C3380CC4-5D6E-409C-BE32-E72D297353CC}">
              <c16:uniqueId val="{00000000-F55C-419F-82C8-47E6E1580172}"/>
            </c:ext>
          </c:extLst>
        </c:ser>
        <c:ser>
          <c:idx val="1"/>
          <c:order val="1"/>
          <c:tx>
            <c:strRef>
              <c:f>Sheet1!$C$1</c:f>
              <c:strCache>
                <c:ptCount val="1"/>
                <c:pt idx="0">
                  <c:v>No of students graduated with and without backlog</c:v>
                </c:pt>
              </c:strCache>
            </c:strRef>
          </c:tx>
          <c:spPr>
            <a:solidFill>
              <a:schemeClr val="accent1">
                <a:lumMod val="75000"/>
              </a:schemeClr>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2016-20</c:v>
                </c:pt>
                <c:pt idx="1">
                  <c:v>2015-19</c:v>
                </c:pt>
                <c:pt idx="2">
                  <c:v>2014-18</c:v>
                </c:pt>
                <c:pt idx="3">
                  <c:v>2013-17</c:v>
                </c:pt>
              </c:strCache>
            </c:strRef>
          </c:cat>
          <c:val>
            <c:numRef>
              <c:f>Sheet1!$C$2:$C$5</c:f>
              <c:numCache>
                <c:formatCode>General</c:formatCode>
                <c:ptCount val="4"/>
                <c:pt idx="0">
                  <c:v>69</c:v>
                </c:pt>
                <c:pt idx="1">
                  <c:v>84</c:v>
                </c:pt>
                <c:pt idx="2">
                  <c:v>62</c:v>
                </c:pt>
                <c:pt idx="3">
                  <c:v>60</c:v>
                </c:pt>
              </c:numCache>
            </c:numRef>
          </c:val>
          <c:extLst>
            <c:ext xmlns:c16="http://schemas.microsoft.com/office/drawing/2014/chart" uri="{C3380CC4-5D6E-409C-BE32-E72D297353CC}">
              <c16:uniqueId val="{00000001-F55C-419F-82C8-47E6E1580172}"/>
            </c:ext>
          </c:extLst>
        </c:ser>
        <c:dLbls>
          <c:dLblPos val="outEnd"/>
          <c:showLegendKey val="0"/>
          <c:showVal val="1"/>
          <c:showCatName val="0"/>
          <c:showSerName val="0"/>
          <c:showPercent val="0"/>
          <c:showBubbleSize val="0"/>
        </c:dLbls>
        <c:gapWidth val="100"/>
        <c:overlap val="-24"/>
        <c:axId val="587928480"/>
        <c:axId val="587928872"/>
      </c:barChart>
      <c:catAx>
        <c:axId val="587928480"/>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dirty="0"/>
                  <a:t>Academic year</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lgn="ctr">
              <a:defRPr lang="en-US" sz="1400" b="0" i="0" u="none" strike="noStrike" kern="1200" baseline="0">
                <a:ln w="0" cap="flat" cmpd="sng">
                  <a:solidFill>
                    <a:schemeClr val="tx1"/>
                  </a:solidFill>
                  <a:prstDash val="solid"/>
                </a:ln>
                <a:noFill/>
                <a:effectLst>
                  <a:glow rad="1905000">
                    <a:schemeClr val="accent1">
                      <a:alpha val="0"/>
                    </a:schemeClr>
                  </a:glow>
                </a:effectLst>
                <a:latin typeface="+mn-lt"/>
                <a:ea typeface="+mn-ea"/>
                <a:cs typeface="+mn-cs"/>
              </a:defRPr>
            </a:pPr>
            <a:endParaRPr lang="en-US"/>
          </a:p>
        </c:txPr>
        <c:crossAx val="587928872"/>
        <c:crosses val="autoZero"/>
        <c:auto val="1"/>
        <c:lblAlgn val="ctr"/>
        <c:lblOffset val="100"/>
        <c:noMultiLvlLbl val="0"/>
      </c:catAx>
      <c:valAx>
        <c:axId val="58792887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dirty="0"/>
                  <a:t>No of students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solidFill>
            <a:schemeClr val="bg1"/>
          </a:solidFill>
          <a:ln w="38100">
            <a:solidFill>
              <a:schemeClr val="tx1"/>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587928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dirty="0"/>
              <a:t>Academic</a:t>
            </a:r>
            <a:r>
              <a:rPr lang="en-US" sz="1600" b="1" baseline="0" dirty="0"/>
              <a:t> Performance of Third year</a:t>
            </a:r>
            <a:endParaRPr lang="en-US" sz="1600" b="1" dirty="0"/>
          </a:p>
        </c:rich>
      </c:tx>
      <c:overlay val="0"/>
      <c:spPr>
        <a:gradFill>
          <a:gsLst>
            <a:gs pos="0">
              <a:schemeClr val="bg1"/>
            </a:gs>
            <a:gs pos="100000">
              <a:schemeClr val="bg1"/>
            </a:gs>
            <a:gs pos="100000">
              <a:schemeClr val="accent1">
                <a:lumMod val="30000"/>
                <a:lumOff val="70000"/>
              </a:schemeClr>
            </a:gs>
          </a:gsLst>
          <a:lin ang="5400000" scaled="1"/>
        </a:grad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 no of students appeared in the exam</c:v>
                </c:pt>
              </c:strCache>
            </c:strRef>
          </c:tx>
          <c:spPr>
            <a:solidFill>
              <a:schemeClr val="accent4"/>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2017 batch</c:v>
                </c:pt>
                <c:pt idx="1">
                  <c:v>2016 batch</c:v>
                </c:pt>
                <c:pt idx="2">
                  <c:v>2015 batch</c:v>
                </c:pt>
                <c:pt idx="3">
                  <c:v>2014 batch</c:v>
                </c:pt>
              </c:strCache>
            </c:strRef>
          </c:cat>
          <c:val>
            <c:numRef>
              <c:f>Sheet1!$B$2:$B$5</c:f>
              <c:numCache>
                <c:formatCode>General</c:formatCode>
                <c:ptCount val="4"/>
                <c:pt idx="0">
                  <c:v>85</c:v>
                </c:pt>
                <c:pt idx="1">
                  <c:v>69</c:v>
                </c:pt>
                <c:pt idx="2">
                  <c:v>84</c:v>
                </c:pt>
                <c:pt idx="3">
                  <c:v>67</c:v>
                </c:pt>
              </c:numCache>
            </c:numRef>
          </c:val>
          <c:extLst>
            <c:ext xmlns:c16="http://schemas.microsoft.com/office/drawing/2014/chart" uri="{C3380CC4-5D6E-409C-BE32-E72D297353CC}">
              <c16:uniqueId val="{00000000-528A-4D97-88F4-79938291F21D}"/>
            </c:ext>
          </c:extLst>
        </c:ser>
        <c:ser>
          <c:idx val="1"/>
          <c:order val="1"/>
          <c:tx>
            <c:strRef>
              <c:f>Sheet1!$C$1</c:f>
              <c:strCache>
                <c:ptCount val="1"/>
                <c:pt idx="0">
                  <c:v>Total no of successful students</c:v>
                </c:pt>
              </c:strCache>
            </c:strRef>
          </c:tx>
          <c:spPr>
            <a:solidFill>
              <a:schemeClr val="accent1">
                <a:lumMod val="75000"/>
              </a:schemeClr>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2017 batch</c:v>
                </c:pt>
                <c:pt idx="1">
                  <c:v>2016 batch</c:v>
                </c:pt>
                <c:pt idx="2">
                  <c:v>2015 batch</c:v>
                </c:pt>
                <c:pt idx="3">
                  <c:v>2014 batch</c:v>
                </c:pt>
              </c:strCache>
            </c:strRef>
          </c:cat>
          <c:val>
            <c:numRef>
              <c:f>Sheet1!$C$2:$C$5</c:f>
              <c:numCache>
                <c:formatCode>General</c:formatCode>
                <c:ptCount val="4"/>
                <c:pt idx="0">
                  <c:v>85</c:v>
                </c:pt>
                <c:pt idx="1">
                  <c:v>69</c:v>
                </c:pt>
                <c:pt idx="2">
                  <c:v>84</c:v>
                </c:pt>
                <c:pt idx="3">
                  <c:v>62</c:v>
                </c:pt>
              </c:numCache>
            </c:numRef>
          </c:val>
          <c:extLst>
            <c:ext xmlns:c16="http://schemas.microsoft.com/office/drawing/2014/chart" uri="{C3380CC4-5D6E-409C-BE32-E72D297353CC}">
              <c16:uniqueId val="{00000001-528A-4D97-88F4-79938291F21D}"/>
            </c:ext>
          </c:extLst>
        </c:ser>
        <c:dLbls>
          <c:showLegendKey val="0"/>
          <c:showVal val="0"/>
          <c:showCatName val="0"/>
          <c:showSerName val="0"/>
          <c:showPercent val="0"/>
          <c:showBubbleSize val="0"/>
        </c:dLbls>
        <c:gapWidth val="219"/>
        <c:overlap val="-27"/>
        <c:axId val="229419384"/>
        <c:axId val="229419776"/>
      </c:barChart>
      <c:catAx>
        <c:axId val="229419384"/>
        <c:scaling>
          <c:orientation val="minMax"/>
        </c:scaling>
        <c:delete val="0"/>
        <c:axPos val="b"/>
        <c:numFmt formatCode="General" sourceLinked="1"/>
        <c:majorTickMark val="none"/>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29419776"/>
        <c:crosses val="autoZero"/>
        <c:auto val="1"/>
        <c:lblAlgn val="ctr"/>
        <c:lblOffset val="100"/>
        <c:noMultiLvlLbl val="0"/>
      </c:catAx>
      <c:valAx>
        <c:axId val="229419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38100">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9419384"/>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dirty="0"/>
              <a:t>Academic</a:t>
            </a:r>
            <a:r>
              <a:rPr lang="en-US" sz="1600" b="1" baseline="0" dirty="0"/>
              <a:t> Performance in Second year</a:t>
            </a:r>
            <a:endParaRPr lang="en-US" sz="1600" b="1" dirty="0"/>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 no of students appeared in the exam</c:v>
                </c:pt>
              </c:strCache>
            </c:strRef>
          </c:tx>
          <c:spPr>
            <a:solidFill>
              <a:schemeClr val="accent4"/>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2018 batch</c:v>
                </c:pt>
                <c:pt idx="1">
                  <c:v>2017 batch</c:v>
                </c:pt>
                <c:pt idx="2">
                  <c:v>2016 batch</c:v>
                </c:pt>
                <c:pt idx="3">
                  <c:v>2015 batch</c:v>
                </c:pt>
              </c:strCache>
            </c:strRef>
          </c:cat>
          <c:val>
            <c:numRef>
              <c:f>Sheet1!$B$2:$B$5</c:f>
              <c:numCache>
                <c:formatCode>General</c:formatCode>
                <c:ptCount val="4"/>
                <c:pt idx="0">
                  <c:v>87</c:v>
                </c:pt>
                <c:pt idx="1">
                  <c:v>89</c:v>
                </c:pt>
                <c:pt idx="2">
                  <c:v>75</c:v>
                </c:pt>
                <c:pt idx="3">
                  <c:v>94</c:v>
                </c:pt>
              </c:numCache>
            </c:numRef>
          </c:val>
          <c:extLst>
            <c:ext xmlns:c16="http://schemas.microsoft.com/office/drawing/2014/chart" uri="{C3380CC4-5D6E-409C-BE32-E72D297353CC}">
              <c16:uniqueId val="{00000000-0666-46E4-A21B-1046A9F8DF8E}"/>
            </c:ext>
          </c:extLst>
        </c:ser>
        <c:ser>
          <c:idx val="1"/>
          <c:order val="1"/>
          <c:tx>
            <c:strRef>
              <c:f>Sheet1!$C$1</c:f>
              <c:strCache>
                <c:ptCount val="1"/>
                <c:pt idx="0">
                  <c:v>Total no of successful students</c:v>
                </c:pt>
              </c:strCache>
            </c:strRef>
          </c:tx>
          <c:spPr>
            <a:solidFill>
              <a:schemeClr val="accent1">
                <a:lumMod val="75000"/>
              </a:schemeClr>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2018 batch</c:v>
                </c:pt>
                <c:pt idx="1">
                  <c:v>2017 batch</c:v>
                </c:pt>
                <c:pt idx="2">
                  <c:v>2016 batch</c:v>
                </c:pt>
                <c:pt idx="3">
                  <c:v>2015 batch</c:v>
                </c:pt>
              </c:strCache>
            </c:strRef>
          </c:cat>
          <c:val>
            <c:numRef>
              <c:f>Sheet1!$C$2:$C$5</c:f>
              <c:numCache>
                <c:formatCode>General</c:formatCode>
                <c:ptCount val="4"/>
                <c:pt idx="0">
                  <c:v>87</c:v>
                </c:pt>
                <c:pt idx="1">
                  <c:v>85</c:v>
                </c:pt>
                <c:pt idx="2">
                  <c:v>68</c:v>
                </c:pt>
                <c:pt idx="3">
                  <c:v>84</c:v>
                </c:pt>
              </c:numCache>
            </c:numRef>
          </c:val>
          <c:extLst>
            <c:ext xmlns:c16="http://schemas.microsoft.com/office/drawing/2014/chart" uri="{C3380CC4-5D6E-409C-BE32-E72D297353CC}">
              <c16:uniqueId val="{00000001-0666-46E4-A21B-1046A9F8DF8E}"/>
            </c:ext>
          </c:extLst>
        </c:ser>
        <c:dLbls>
          <c:showLegendKey val="0"/>
          <c:showVal val="0"/>
          <c:showCatName val="0"/>
          <c:showSerName val="0"/>
          <c:showPercent val="0"/>
          <c:showBubbleSize val="0"/>
        </c:dLbls>
        <c:gapWidth val="219"/>
        <c:overlap val="-27"/>
        <c:axId val="228214416"/>
        <c:axId val="228944936"/>
      </c:barChart>
      <c:catAx>
        <c:axId val="228214416"/>
        <c:scaling>
          <c:orientation val="minMax"/>
        </c:scaling>
        <c:delete val="0"/>
        <c:axPos val="b"/>
        <c:title>
          <c:tx>
            <c:rich>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US" b="1" dirty="0"/>
                  <a:t>Academic Year</a:t>
                </a:r>
              </a:p>
            </c:rich>
          </c:tx>
          <c:overlay val="0"/>
          <c:spPr>
            <a:noFill/>
            <a:ln>
              <a:noFill/>
            </a:ln>
            <a:effectLst/>
          </c:spPr>
          <c:txPr>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28944936"/>
        <c:crosses val="autoZero"/>
        <c:auto val="1"/>
        <c:lblAlgn val="ctr"/>
        <c:lblOffset val="100"/>
        <c:noMultiLvlLbl val="0"/>
      </c:catAx>
      <c:valAx>
        <c:axId val="2289449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No of students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38100">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8214416"/>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Placement Details</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 no of final year students</c:v>
                </c:pt>
              </c:strCache>
            </c:strRef>
          </c:tx>
          <c:spPr>
            <a:solidFill>
              <a:schemeClr val="accent4"/>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2016-20</c:v>
                </c:pt>
                <c:pt idx="1">
                  <c:v>2015-19</c:v>
                </c:pt>
                <c:pt idx="2">
                  <c:v>2014-18</c:v>
                </c:pt>
                <c:pt idx="3">
                  <c:v>2013-17</c:v>
                </c:pt>
              </c:strCache>
            </c:strRef>
          </c:cat>
          <c:val>
            <c:numRef>
              <c:f>Sheet1!$B$2:$B$5</c:f>
              <c:numCache>
                <c:formatCode>General</c:formatCode>
                <c:ptCount val="4"/>
                <c:pt idx="0">
                  <c:v>69</c:v>
                </c:pt>
                <c:pt idx="1">
                  <c:v>84</c:v>
                </c:pt>
                <c:pt idx="2">
                  <c:v>62</c:v>
                </c:pt>
                <c:pt idx="3">
                  <c:v>60</c:v>
                </c:pt>
              </c:numCache>
            </c:numRef>
          </c:val>
          <c:extLst>
            <c:ext xmlns:c16="http://schemas.microsoft.com/office/drawing/2014/chart" uri="{C3380CC4-5D6E-409C-BE32-E72D297353CC}">
              <c16:uniqueId val="{00000000-EDDE-4248-9906-D02B14B6EC5A}"/>
            </c:ext>
          </c:extLst>
        </c:ser>
        <c:ser>
          <c:idx val="1"/>
          <c:order val="1"/>
          <c:tx>
            <c:strRef>
              <c:f>Sheet1!$C$1</c:f>
              <c:strCache>
                <c:ptCount val="1"/>
                <c:pt idx="0">
                  <c:v>No of students got placed in a companies </c:v>
                </c:pt>
              </c:strCache>
            </c:strRef>
          </c:tx>
          <c:spPr>
            <a:solidFill>
              <a:schemeClr val="accent1">
                <a:lumMod val="75000"/>
              </a:schemeClr>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2016-20</c:v>
                </c:pt>
                <c:pt idx="1">
                  <c:v>2015-19</c:v>
                </c:pt>
                <c:pt idx="2">
                  <c:v>2014-18</c:v>
                </c:pt>
                <c:pt idx="3">
                  <c:v>2013-17</c:v>
                </c:pt>
              </c:strCache>
            </c:strRef>
          </c:cat>
          <c:val>
            <c:numRef>
              <c:f>Sheet1!$C$2:$C$5</c:f>
              <c:numCache>
                <c:formatCode>General</c:formatCode>
                <c:ptCount val="4"/>
                <c:pt idx="0">
                  <c:v>37</c:v>
                </c:pt>
                <c:pt idx="1">
                  <c:v>48</c:v>
                </c:pt>
                <c:pt idx="2">
                  <c:v>45</c:v>
                </c:pt>
                <c:pt idx="3">
                  <c:v>31</c:v>
                </c:pt>
              </c:numCache>
            </c:numRef>
          </c:val>
          <c:extLst>
            <c:ext xmlns:c16="http://schemas.microsoft.com/office/drawing/2014/chart" uri="{C3380CC4-5D6E-409C-BE32-E72D297353CC}">
              <c16:uniqueId val="{00000001-EDDE-4248-9906-D02B14B6EC5A}"/>
            </c:ext>
          </c:extLst>
        </c:ser>
        <c:ser>
          <c:idx val="2"/>
          <c:order val="2"/>
          <c:tx>
            <c:strRef>
              <c:f>Sheet1!$D$1</c:f>
              <c:strCache>
                <c:ptCount val="1"/>
                <c:pt idx="0">
                  <c:v>Higher studies</c:v>
                </c:pt>
              </c:strCache>
            </c:strRef>
          </c:tx>
          <c:spPr>
            <a:solidFill>
              <a:schemeClr val="accent6">
                <a:lumMod val="50000"/>
              </a:schemeClr>
            </a:solidFill>
            <a:ln>
              <a:noFill/>
            </a:ln>
            <a:effectLst/>
            <a:scene3d>
              <a:camera prst="orthographicFront"/>
              <a:lightRig rig="threePt" dir="t"/>
            </a:scene3d>
            <a:sp3d>
              <a:bevelT/>
            </a:sp3d>
          </c:spPr>
          <c:invertIfNegative val="0"/>
          <c:dLbls>
            <c:dLbl>
              <c:idx val="1"/>
              <c:tx>
                <c:rich>
                  <a:bodyPr/>
                  <a:lstStyle/>
                  <a:p>
                    <a:r>
                      <a:rPr lang="en-US"/>
                      <a:t>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DDE-4248-9906-D02B14B6EC5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2016-20</c:v>
                </c:pt>
                <c:pt idx="1">
                  <c:v>2015-19</c:v>
                </c:pt>
                <c:pt idx="2">
                  <c:v>2014-18</c:v>
                </c:pt>
                <c:pt idx="3">
                  <c:v>2013-17</c:v>
                </c:pt>
              </c:strCache>
            </c:strRef>
          </c:cat>
          <c:val>
            <c:numRef>
              <c:f>Sheet1!$D$2:$D$5</c:f>
              <c:numCache>
                <c:formatCode>General</c:formatCode>
                <c:ptCount val="4"/>
                <c:pt idx="0">
                  <c:v>2</c:v>
                </c:pt>
                <c:pt idx="1">
                  <c:v>3</c:v>
                </c:pt>
                <c:pt idx="2">
                  <c:v>3</c:v>
                </c:pt>
                <c:pt idx="3">
                  <c:v>6</c:v>
                </c:pt>
              </c:numCache>
            </c:numRef>
          </c:val>
          <c:extLst>
            <c:ext xmlns:c16="http://schemas.microsoft.com/office/drawing/2014/chart" uri="{C3380CC4-5D6E-409C-BE32-E72D297353CC}">
              <c16:uniqueId val="{00000003-EDDE-4248-9906-D02B14B6EC5A}"/>
            </c:ext>
          </c:extLst>
        </c:ser>
        <c:ser>
          <c:idx val="3"/>
          <c:order val="3"/>
          <c:tx>
            <c:strRef>
              <c:f>Sheet1!$E$1</c:f>
              <c:strCache>
                <c:ptCount val="1"/>
                <c:pt idx="0">
                  <c:v>Entrepreneurship</c:v>
                </c:pt>
              </c:strCache>
            </c:strRef>
          </c:tx>
          <c:spPr>
            <a:solidFill>
              <a:schemeClr val="accent3">
                <a:lumMod val="50000"/>
              </a:schemeClr>
            </a:solidFill>
            <a:ln>
              <a:noFill/>
            </a:ln>
            <a:effectLst>
              <a:outerShdw blurRad="50800" dist="50800" dir="5400000" algn="ctr" rotWithShape="0">
                <a:srgbClr val="92D050"/>
              </a:outerShdw>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2016-20</c:v>
                </c:pt>
                <c:pt idx="1">
                  <c:v>2015-19</c:v>
                </c:pt>
                <c:pt idx="2">
                  <c:v>2014-18</c:v>
                </c:pt>
                <c:pt idx="3">
                  <c:v>2013-17</c:v>
                </c:pt>
              </c:strCache>
            </c:strRef>
          </c:cat>
          <c:val>
            <c:numRef>
              <c:f>Sheet1!$E$2:$E$5</c:f>
              <c:numCache>
                <c:formatCode>General</c:formatCode>
                <c:ptCount val="4"/>
                <c:pt idx="0">
                  <c:v>0</c:v>
                </c:pt>
                <c:pt idx="1">
                  <c:v>0</c:v>
                </c:pt>
                <c:pt idx="2">
                  <c:v>0</c:v>
                </c:pt>
                <c:pt idx="3">
                  <c:v>1</c:v>
                </c:pt>
              </c:numCache>
            </c:numRef>
          </c:val>
          <c:extLst>
            <c:ext xmlns:c16="http://schemas.microsoft.com/office/drawing/2014/chart" uri="{C3380CC4-5D6E-409C-BE32-E72D297353CC}">
              <c16:uniqueId val="{00000004-EDDE-4248-9906-D02B14B6EC5A}"/>
            </c:ext>
          </c:extLst>
        </c:ser>
        <c:dLbls>
          <c:dLblPos val="outEnd"/>
          <c:showLegendKey val="0"/>
          <c:showVal val="1"/>
          <c:showCatName val="0"/>
          <c:showSerName val="0"/>
          <c:showPercent val="0"/>
          <c:showBubbleSize val="0"/>
        </c:dLbls>
        <c:gapWidth val="100"/>
        <c:overlap val="-21"/>
        <c:axId val="228474824"/>
        <c:axId val="228473648"/>
      </c:barChart>
      <c:catAx>
        <c:axId val="228474824"/>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r>
                  <a:rPr lang="en-US" sz="1400" b="1"/>
                  <a:t>Academic year</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228473648"/>
        <c:crosses val="autoZero"/>
        <c:auto val="1"/>
        <c:lblAlgn val="ctr"/>
        <c:lblOffset val="100"/>
        <c:noMultiLvlLbl val="0"/>
      </c:catAx>
      <c:valAx>
        <c:axId val="228473648"/>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2"/>
                    </a:solidFill>
                    <a:latin typeface="+mn-lt"/>
                    <a:ea typeface="+mn-ea"/>
                    <a:cs typeface="+mn-cs"/>
                  </a:defRPr>
                </a:pPr>
                <a:r>
                  <a:rPr lang="en-US" sz="1400" b="1"/>
                  <a:t>No of students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38100">
            <a:solidFill>
              <a:schemeClr val="tx1"/>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28474824"/>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1" u="none" strike="noStrike" kern="1200" spc="0" baseline="0">
                <a:solidFill>
                  <a:schemeClr val="tx1">
                    <a:lumMod val="65000"/>
                    <a:lumOff val="35000"/>
                  </a:schemeClr>
                </a:solidFill>
                <a:latin typeface="+mn-lt"/>
                <a:ea typeface="+mn-ea"/>
                <a:cs typeface="+mn-cs"/>
              </a:defRPr>
            </a:pPr>
            <a:r>
              <a:rPr lang="en-IN" sz="2000" b="1" i="1" dirty="0">
                <a:solidFill>
                  <a:schemeClr val="tx1"/>
                </a:solidFill>
                <a:latin typeface="Times New Roman" panose="02020603050405020304" pitchFamily="18" charset="0"/>
                <a:cs typeface="Times New Roman" panose="02020603050405020304" pitchFamily="18" charset="0"/>
              </a:rPr>
              <a:t>Faculty Cadre-Proportion-20.62</a:t>
            </a:r>
          </a:p>
        </c:rich>
      </c:tx>
      <c:overlay val="0"/>
      <c:spPr>
        <a:noFill/>
        <a:ln>
          <a:noFill/>
        </a:ln>
        <a:effectLst/>
      </c:spPr>
      <c:txPr>
        <a:bodyPr rot="0" spcFirstLastPara="1" vertOverflow="ellipsis" vert="horz" wrap="square" anchor="ctr" anchorCtr="1"/>
        <a:lstStyle/>
        <a:p>
          <a:pPr>
            <a:defRPr sz="2000" b="0" i="1"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Professors</c:v>
                </c:pt>
              </c:strCache>
            </c:strRef>
          </c:tx>
          <c:spPr>
            <a:solidFill>
              <a:srgbClr val="7030A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CAY                    (2020-21)</c:v>
                </c:pt>
                <c:pt idx="1">
                  <c:v>CAY M1 (2019-20)</c:v>
                </c:pt>
                <c:pt idx="2">
                  <c:v>CAY M2  (2018-19)</c:v>
                </c:pt>
              </c:strCache>
            </c:strRef>
          </c:cat>
          <c:val>
            <c:numRef>
              <c:f>Sheet1!$B$2:$B$4</c:f>
              <c:numCache>
                <c:formatCode>General</c:formatCode>
                <c:ptCount val="3"/>
                <c:pt idx="0">
                  <c:v>3</c:v>
                </c:pt>
                <c:pt idx="1">
                  <c:v>2</c:v>
                </c:pt>
                <c:pt idx="2">
                  <c:v>1</c:v>
                </c:pt>
              </c:numCache>
            </c:numRef>
          </c:val>
          <c:extLst>
            <c:ext xmlns:c16="http://schemas.microsoft.com/office/drawing/2014/chart" uri="{C3380CC4-5D6E-409C-BE32-E72D297353CC}">
              <c16:uniqueId val="{00000000-5EBC-4407-A608-D6739B144462}"/>
            </c:ext>
          </c:extLst>
        </c:ser>
        <c:ser>
          <c:idx val="1"/>
          <c:order val="1"/>
          <c:tx>
            <c:strRef>
              <c:f>Sheet1!$C$1</c:f>
              <c:strCache>
                <c:ptCount val="1"/>
                <c:pt idx="0">
                  <c:v>Associate Professors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CAY                    (2020-21)</c:v>
                </c:pt>
                <c:pt idx="1">
                  <c:v>CAY M1 (2019-20)</c:v>
                </c:pt>
                <c:pt idx="2">
                  <c:v>CAY M2  (2018-19)</c:v>
                </c:pt>
              </c:strCache>
            </c:strRef>
          </c:cat>
          <c:val>
            <c:numRef>
              <c:f>Sheet1!$C$2:$C$4</c:f>
              <c:numCache>
                <c:formatCode>General</c:formatCode>
                <c:ptCount val="3"/>
                <c:pt idx="0">
                  <c:v>0</c:v>
                </c:pt>
                <c:pt idx="1">
                  <c:v>0</c:v>
                </c:pt>
                <c:pt idx="2">
                  <c:v>0</c:v>
                </c:pt>
              </c:numCache>
            </c:numRef>
          </c:val>
          <c:extLst>
            <c:ext xmlns:c16="http://schemas.microsoft.com/office/drawing/2014/chart" uri="{C3380CC4-5D6E-409C-BE32-E72D297353CC}">
              <c16:uniqueId val="{00000001-5EBC-4407-A608-D6739B144462}"/>
            </c:ext>
          </c:extLst>
        </c:ser>
        <c:ser>
          <c:idx val="2"/>
          <c:order val="2"/>
          <c:tx>
            <c:strRef>
              <c:f>Sheet1!$D$1</c:f>
              <c:strCache>
                <c:ptCount val="1"/>
                <c:pt idx="0">
                  <c:v>Assistant Professors</c:v>
                </c:pt>
              </c:strCache>
            </c:strRef>
          </c:tx>
          <c:spPr>
            <a:solidFill>
              <a:schemeClr val="accent1">
                <a:lumMod val="75000"/>
              </a:schemeClr>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CAY                    (2020-21)</c:v>
                </c:pt>
                <c:pt idx="1">
                  <c:v>CAY M1 (2019-20)</c:v>
                </c:pt>
                <c:pt idx="2">
                  <c:v>CAY M2  (2018-19)</c:v>
                </c:pt>
              </c:strCache>
            </c:strRef>
          </c:cat>
          <c:val>
            <c:numRef>
              <c:f>Sheet1!$D$2:$D$4</c:f>
              <c:numCache>
                <c:formatCode>General</c:formatCode>
                <c:ptCount val="3"/>
                <c:pt idx="0">
                  <c:v>17</c:v>
                </c:pt>
                <c:pt idx="1">
                  <c:v>19</c:v>
                </c:pt>
                <c:pt idx="2">
                  <c:v>19</c:v>
                </c:pt>
              </c:numCache>
            </c:numRef>
          </c:val>
          <c:extLst>
            <c:ext xmlns:c16="http://schemas.microsoft.com/office/drawing/2014/chart" uri="{C3380CC4-5D6E-409C-BE32-E72D297353CC}">
              <c16:uniqueId val="{00000002-5EBC-4407-A608-D6739B144462}"/>
            </c:ext>
          </c:extLst>
        </c:ser>
        <c:dLbls>
          <c:dLblPos val="outEnd"/>
          <c:showLegendKey val="0"/>
          <c:showVal val="1"/>
          <c:showCatName val="0"/>
          <c:showSerName val="0"/>
          <c:showPercent val="0"/>
          <c:showBubbleSize val="0"/>
        </c:dLbls>
        <c:gapWidth val="219"/>
        <c:overlap val="-27"/>
        <c:axId val="197008280"/>
        <c:axId val="277789984"/>
      </c:barChart>
      <c:catAx>
        <c:axId val="197008280"/>
        <c:scaling>
          <c:orientation val="minMax"/>
        </c:scaling>
        <c:delete val="0"/>
        <c:axPos val="b"/>
        <c:numFmt formatCode="General" sourceLinked="1"/>
        <c:majorTickMark val="none"/>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77789984"/>
        <c:crosses val="autoZero"/>
        <c:auto val="1"/>
        <c:lblAlgn val="ctr"/>
        <c:lblOffset val="100"/>
        <c:noMultiLvlLbl val="0"/>
      </c:catAx>
      <c:valAx>
        <c:axId val="277789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38100">
            <a:solidFill>
              <a:schemeClr val="tx1"/>
            </a:solidFill>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97008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6">
  <a:schemeClr val="accent6"/>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2ED81B-FB14-4B81-B3B9-E0431FDEA8EC}" type="doc">
      <dgm:prSet loTypeId="urn:microsoft.com/office/officeart/2005/8/layout/radial5" loCatId="cycle" qsTypeId="urn:microsoft.com/office/officeart/2005/8/quickstyle/simple1" qsCatId="simple" csTypeId="urn:microsoft.com/office/officeart/2005/8/colors/colorful1#8" csCatId="colorful" phldr="1"/>
      <dgm:spPr/>
      <dgm:t>
        <a:bodyPr/>
        <a:lstStyle/>
        <a:p>
          <a:endParaRPr lang="en-IN"/>
        </a:p>
      </dgm:t>
    </dgm:pt>
    <dgm:pt modelId="{9C1FD9B8-2E5A-49C2-AE93-3C200598F0BA}">
      <dgm:prSet phldrT="[Text]" custT="1"/>
      <dgm:spPr>
        <a:xfrm>
          <a:off x="2856396" y="1212169"/>
          <a:ext cx="2015049" cy="1830177"/>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marL="0" indent="0" algn="ctr">
            <a:buNone/>
          </a:pPr>
          <a:r>
            <a:rPr lang="en-IN" sz="2200" b="1" dirty="0">
              <a:solidFill>
                <a:sysClr val="window" lastClr="FFFFFF"/>
              </a:solidFill>
              <a:latin typeface="Lucida Sans" panose="020B0602030504020204" pitchFamily="34" charset="0"/>
              <a:ea typeface="+mn-ea"/>
              <a:cs typeface="+mn-cs"/>
            </a:rPr>
            <a:t>STUDENT</a:t>
          </a:r>
          <a:endParaRPr lang="en-IN" sz="2200" b="1" dirty="0">
            <a:solidFill>
              <a:sysClr val="window" lastClr="FFFFFF"/>
            </a:solidFill>
            <a:latin typeface="Calibri"/>
            <a:ea typeface="+mn-ea"/>
            <a:cs typeface="+mn-cs"/>
          </a:endParaRPr>
        </a:p>
      </dgm:t>
    </dgm:pt>
    <dgm:pt modelId="{26298ABE-8B06-420B-BEB8-7B6BD72DE4CD}" type="parTrans" cxnId="{C0AD0775-6565-4B9C-B84E-025D6C7E3DFD}">
      <dgm:prSet/>
      <dgm:spPr/>
      <dgm:t>
        <a:bodyPr/>
        <a:lstStyle/>
        <a:p>
          <a:pPr algn="ctr"/>
          <a:endParaRPr lang="en-IN"/>
        </a:p>
      </dgm:t>
    </dgm:pt>
    <dgm:pt modelId="{D6567896-9A38-4968-AB1F-46374A3B978C}" type="sibTrans" cxnId="{C0AD0775-6565-4B9C-B84E-025D6C7E3DFD}">
      <dgm:prSet/>
      <dgm:spPr/>
      <dgm:t>
        <a:bodyPr/>
        <a:lstStyle/>
        <a:p>
          <a:pPr algn="ctr"/>
          <a:endParaRPr lang="en-IN"/>
        </a:p>
      </dgm:t>
    </dgm:pt>
    <dgm:pt modelId="{25D276C2-378D-4C6B-8579-CDEC97EEC924}">
      <dgm:prSet phldrT="[Text]"/>
      <dgm:spPr>
        <a:xfrm>
          <a:off x="3004409" y="-291028"/>
          <a:ext cx="1719023" cy="1736601"/>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IN" dirty="0">
              <a:solidFill>
                <a:sysClr val="window" lastClr="FFFFFF"/>
              </a:solidFill>
              <a:latin typeface="Lucida Sans" panose="020B0602030504020204" pitchFamily="34" charset="0"/>
              <a:ea typeface="+mn-ea"/>
              <a:cs typeface="+mn-cs"/>
            </a:rPr>
            <a:t>Academic Planning &amp; Monitoring</a:t>
          </a:r>
          <a:endParaRPr lang="en-IN" dirty="0">
            <a:solidFill>
              <a:sysClr val="window" lastClr="FFFFFF"/>
            </a:solidFill>
            <a:latin typeface="Calibri"/>
            <a:ea typeface="+mn-ea"/>
            <a:cs typeface="+mn-cs"/>
          </a:endParaRPr>
        </a:p>
      </dgm:t>
    </dgm:pt>
    <dgm:pt modelId="{DC3D38BE-5654-4D54-A72F-B52789DD72ED}" type="parTrans" cxnId="{3E320CC8-BBB1-43F7-9844-CFEA1882C548}">
      <dgm:prSet/>
      <dgm:spPr>
        <a:xfrm rot="5400000">
          <a:off x="3802069" y="1133570"/>
          <a:ext cx="123703" cy="383599"/>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lgn="ctr">
            <a:buNone/>
          </a:pPr>
          <a:endParaRPr lang="en-IN" dirty="0">
            <a:solidFill>
              <a:sysClr val="window" lastClr="FFFFFF"/>
            </a:solidFill>
            <a:latin typeface="Calibri"/>
            <a:ea typeface="+mn-ea"/>
            <a:cs typeface="+mn-cs"/>
          </a:endParaRPr>
        </a:p>
      </dgm:t>
    </dgm:pt>
    <dgm:pt modelId="{00754619-36D2-4D02-B04B-7F2EC7390A02}" type="sibTrans" cxnId="{3E320CC8-BBB1-43F7-9844-CFEA1882C548}">
      <dgm:prSet/>
      <dgm:spPr/>
      <dgm:t>
        <a:bodyPr/>
        <a:lstStyle/>
        <a:p>
          <a:pPr algn="ctr"/>
          <a:endParaRPr lang="en-IN"/>
        </a:p>
      </dgm:t>
    </dgm:pt>
    <dgm:pt modelId="{74618A25-735F-48C9-9735-46B604663125}">
      <dgm:prSet phldrT="[Text]"/>
      <dgm:spPr>
        <a:xfrm>
          <a:off x="4650613" y="785920"/>
          <a:ext cx="1917085" cy="1684612"/>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IN" dirty="0">
              <a:solidFill>
                <a:sysClr val="window" lastClr="FFFFFF"/>
              </a:solidFill>
              <a:latin typeface="Lucida Sans" panose="020B0602030504020204" pitchFamily="34" charset="0"/>
              <a:ea typeface="+mn-ea"/>
              <a:cs typeface="+mn-cs"/>
            </a:rPr>
            <a:t>Teaching-Learning Processes</a:t>
          </a:r>
          <a:endParaRPr lang="en-IN" dirty="0">
            <a:solidFill>
              <a:sysClr val="window" lastClr="FFFFFF"/>
            </a:solidFill>
            <a:latin typeface="Calibri"/>
            <a:ea typeface="+mn-ea"/>
            <a:cs typeface="+mn-cs"/>
          </a:endParaRPr>
        </a:p>
      </dgm:t>
    </dgm:pt>
    <dgm:pt modelId="{0C15BEB6-2B40-465D-B7A4-08C0518E4B71}" type="parTrans" cxnId="{DC105B81-1909-4A36-AC8E-12FAEB356367}">
      <dgm:prSet/>
      <dgm:spPr>
        <a:xfrm rot="9842562">
          <a:off x="4728126" y="1678316"/>
          <a:ext cx="70167" cy="383599"/>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lgn="ctr">
            <a:buNone/>
          </a:pPr>
          <a:endParaRPr lang="en-IN" dirty="0">
            <a:solidFill>
              <a:sysClr val="window" lastClr="FFFFFF"/>
            </a:solidFill>
            <a:latin typeface="Calibri"/>
            <a:ea typeface="+mn-ea"/>
            <a:cs typeface="+mn-cs"/>
          </a:endParaRPr>
        </a:p>
      </dgm:t>
    </dgm:pt>
    <dgm:pt modelId="{7FA87584-F326-4DA5-B35A-D55488A2C0C3}" type="sibTrans" cxnId="{DC105B81-1909-4A36-AC8E-12FAEB356367}">
      <dgm:prSet/>
      <dgm:spPr/>
      <dgm:t>
        <a:bodyPr/>
        <a:lstStyle/>
        <a:p>
          <a:pPr algn="ctr"/>
          <a:endParaRPr lang="en-IN"/>
        </a:p>
      </dgm:t>
    </dgm:pt>
    <dgm:pt modelId="{278F7AAF-7762-4E4F-9386-9E612FCEA845}">
      <dgm:prSet phldrT="[Text]"/>
      <dgm:spPr>
        <a:xfrm>
          <a:off x="1164782" y="769822"/>
          <a:ext cx="1917085" cy="1684612"/>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IN" dirty="0">
              <a:solidFill>
                <a:sysClr val="window" lastClr="FFFFFF"/>
              </a:solidFill>
              <a:latin typeface="Lucida Sans" panose="020B0602030504020204" pitchFamily="34" charset="0"/>
              <a:ea typeface="+mn-ea"/>
              <a:cs typeface="+mn-cs"/>
            </a:rPr>
            <a:t>Skill Development</a:t>
          </a:r>
          <a:endParaRPr lang="en-IN" dirty="0">
            <a:solidFill>
              <a:sysClr val="window" lastClr="FFFFFF"/>
            </a:solidFill>
            <a:latin typeface="Calibri"/>
            <a:ea typeface="+mn-ea"/>
            <a:cs typeface="+mn-cs"/>
          </a:endParaRPr>
        </a:p>
      </dgm:t>
    </dgm:pt>
    <dgm:pt modelId="{DCE67AE0-254F-4824-9A08-42D1DCD2574B}" type="parTrans" cxnId="{72D9A30A-D213-4AD4-BC69-7918B4391ACC}">
      <dgm:prSet/>
      <dgm:spPr>
        <a:xfrm rot="989168">
          <a:off x="2932207" y="1670003"/>
          <a:ext cx="69512" cy="383599"/>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lgn="ctr">
            <a:buNone/>
          </a:pPr>
          <a:endParaRPr lang="en-IN" dirty="0">
            <a:solidFill>
              <a:sysClr val="window" lastClr="FFFFFF"/>
            </a:solidFill>
            <a:latin typeface="Calibri"/>
            <a:ea typeface="+mn-ea"/>
            <a:cs typeface="+mn-cs"/>
          </a:endParaRPr>
        </a:p>
      </dgm:t>
    </dgm:pt>
    <dgm:pt modelId="{80C883D8-669E-4EA8-B4F9-7D591CF51364}" type="sibTrans" cxnId="{72D9A30A-D213-4AD4-BC69-7918B4391ACC}">
      <dgm:prSet/>
      <dgm:spPr/>
      <dgm:t>
        <a:bodyPr/>
        <a:lstStyle/>
        <a:p>
          <a:pPr algn="ctr"/>
          <a:endParaRPr lang="en-IN"/>
        </a:p>
      </dgm:t>
    </dgm:pt>
    <dgm:pt modelId="{DB4C6865-690E-40EE-A536-C4E65C40276E}">
      <dgm:prSet/>
      <dgm:spPr>
        <a:xfrm>
          <a:off x="3993619" y="2587709"/>
          <a:ext cx="1771125" cy="1692611"/>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IN" dirty="0">
              <a:solidFill>
                <a:sysClr val="window" lastClr="FFFFFF"/>
              </a:solidFill>
              <a:latin typeface="Lucida Sans" panose="020B0602030504020204" pitchFamily="34" charset="0"/>
              <a:ea typeface="+mn-ea"/>
              <a:cs typeface="+mn-cs"/>
            </a:rPr>
            <a:t>Learning through Observation &amp; Practice</a:t>
          </a:r>
        </a:p>
      </dgm:t>
    </dgm:pt>
    <dgm:pt modelId="{767A71A0-BB3D-42CE-A0D8-AAB5D2D242E7}" type="parTrans" cxnId="{E2EB6333-01E7-4D0D-86AF-45815AA6E747}">
      <dgm:prSet/>
      <dgm:spPr>
        <a:xfrm rot="13929314">
          <a:off x="4359038" y="2624739"/>
          <a:ext cx="80813" cy="383599"/>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lgn="ctr">
            <a:buNone/>
          </a:pPr>
          <a:endParaRPr lang="en-IN" dirty="0">
            <a:solidFill>
              <a:sysClr val="window" lastClr="FFFFFF"/>
            </a:solidFill>
            <a:latin typeface="Calibri"/>
            <a:ea typeface="+mn-ea"/>
            <a:cs typeface="+mn-cs"/>
          </a:endParaRPr>
        </a:p>
      </dgm:t>
    </dgm:pt>
    <dgm:pt modelId="{3A80CC73-FECA-467F-9A1E-D49F8DBFA92A}" type="sibTrans" cxnId="{E2EB6333-01E7-4D0D-86AF-45815AA6E747}">
      <dgm:prSet/>
      <dgm:spPr/>
      <dgm:t>
        <a:bodyPr/>
        <a:lstStyle/>
        <a:p>
          <a:pPr algn="ctr"/>
          <a:endParaRPr lang="en-IN"/>
        </a:p>
      </dgm:t>
    </dgm:pt>
    <dgm:pt modelId="{58A5DB1E-B0CB-4DA7-B998-B316EE19ADCC}">
      <dgm:prSet/>
      <dgm:spPr>
        <a:xfrm>
          <a:off x="1772716" y="2602100"/>
          <a:ext cx="1962733" cy="1663830"/>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IN" dirty="0">
              <a:solidFill>
                <a:sysClr val="window" lastClr="FFFFFF"/>
              </a:solidFill>
              <a:latin typeface="Lucida Sans" panose="020B0602030504020204" pitchFamily="34" charset="0"/>
              <a:ea typeface="+mn-ea"/>
              <a:cs typeface="+mn-cs"/>
            </a:rPr>
            <a:t>Proctoring and Facilitating</a:t>
          </a:r>
        </a:p>
      </dgm:t>
    </dgm:pt>
    <dgm:pt modelId="{BA716083-1619-44E1-B5D6-0C40F13A3AA3}" type="parTrans" cxnId="{C556454F-0C18-4957-B701-F7E74070BBBA}">
      <dgm:prSet/>
      <dgm:spPr>
        <a:xfrm rot="18620487">
          <a:off x="3254513" y="2614944"/>
          <a:ext cx="64631" cy="383599"/>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lgn="ctr">
            <a:buNone/>
          </a:pPr>
          <a:endParaRPr lang="en-IN" dirty="0">
            <a:solidFill>
              <a:sysClr val="window" lastClr="FFFFFF"/>
            </a:solidFill>
            <a:latin typeface="Calibri"/>
            <a:ea typeface="+mn-ea"/>
            <a:cs typeface="+mn-cs"/>
          </a:endParaRPr>
        </a:p>
      </dgm:t>
    </dgm:pt>
    <dgm:pt modelId="{30FCFFBD-2F15-4EE1-B3FC-8A8D1A939C3F}" type="sibTrans" cxnId="{C556454F-0C18-4957-B701-F7E74070BBBA}">
      <dgm:prSet/>
      <dgm:spPr/>
      <dgm:t>
        <a:bodyPr/>
        <a:lstStyle/>
        <a:p>
          <a:pPr algn="ctr"/>
          <a:endParaRPr lang="en-IN"/>
        </a:p>
      </dgm:t>
    </dgm:pt>
    <dgm:pt modelId="{D54D9522-4D76-4DCC-A4E0-93B68F754DA3}" type="pres">
      <dgm:prSet presAssocID="{E52ED81B-FB14-4B81-B3B9-E0431FDEA8EC}" presName="Name0" presStyleCnt="0">
        <dgm:presLayoutVars>
          <dgm:chMax val="1"/>
          <dgm:dir/>
          <dgm:animLvl val="ctr"/>
          <dgm:resizeHandles val="exact"/>
        </dgm:presLayoutVars>
      </dgm:prSet>
      <dgm:spPr/>
    </dgm:pt>
    <dgm:pt modelId="{1EC82ADC-12A7-47FE-A6E5-34E380ACD33F}" type="pres">
      <dgm:prSet presAssocID="{9C1FD9B8-2E5A-49C2-AE93-3C200598F0BA}" presName="centerShape" presStyleLbl="node0" presStyleIdx="0" presStyleCnt="1" custScaleX="178602" custScaleY="162216" custLinFactNeighborY="-924"/>
      <dgm:spPr/>
    </dgm:pt>
    <dgm:pt modelId="{11A3E15A-4BA3-4EFB-884C-E47D92C6CB29}" type="pres">
      <dgm:prSet presAssocID="{DC3D38BE-5654-4D54-A72F-B52789DD72ED}" presName="parTrans" presStyleLbl="sibTrans2D1" presStyleIdx="0" presStyleCnt="5"/>
      <dgm:spPr/>
    </dgm:pt>
    <dgm:pt modelId="{133F51D0-1200-428D-89A3-78731F4AD553}" type="pres">
      <dgm:prSet presAssocID="{DC3D38BE-5654-4D54-A72F-B52789DD72ED}" presName="connectorText" presStyleLbl="sibTrans2D1" presStyleIdx="0" presStyleCnt="5"/>
      <dgm:spPr/>
    </dgm:pt>
    <dgm:pt modelId="{3C40E370-120C-4A8D-B00A-245A351AB4C2}" type="pres">
      <dgm:prSet presAssocID="{25D276C2-378D-4C6B-8579-CDEC97EEC924}" presName="node" presStyleLbl="node1" presStyleIdx="0" presStyleCnt="5" custScaleX="152364" custScaleY="153922">
        <dgm:presLayoutVars>
          <dgm:bulletEnabled val="1"/>
        </dgm:presLayoutVars>
      </dgm:prSet>
      <dgm:spPr/>
    </dgm:pt>
    <dgm:pt modelId="{51B6508A-B38E-444E-99AE-8C29DB10D3D0}" type="pres">
      <dgm:prSet presAssocID="{0C15BEB6-2B40-465D-B7A4-08C0518E4B71}" presName="parTrans" presStyleLbl="sibTrans2D1" presStyleIdx="1" presStyleCnt="5"/>
      <dgm:spPr/>
    </dgm:pt>
    <dgm:pt modelId="{F829444C-D37B-4438-BE9D-3EE5A5BBF716}" type="pres">
      <dgm:prSet presAssocID="{0C15BEB6-2B40-465D-B7A4-08C0518E4B71}" presName="connectorText" presStyleLbl="sibTrans2D1" presStyleIdx="1" presStyleCnt="5"/>
      <dgm:spPr/>
    </dgm:pt>
    <dgm:pt modelId="{F4C49457-7B9E-4A04-BD4A-0CF1B602CA5D}" type="pres">
      <dgm:prSet presAssocID="{74618A25-735F-48C9-9735-46B604663125}" presName="node" presStyleLbl="node1" presStyleIdx="1" presStyleCnt="5" custScaleX="169919" custScaleY="149314" custRadScaleRad="115467" custRadScaleInc="3225">
        <dgm:presLayoutVars>
          <dgm:bulletEnabled val="1"/>
        </dgm:presLayoutVars>
      </dgm:prSet>
      <dgm:spPr/>
    </dgm:pt>
    <dgm:pt modelId="{41A32D74-35CF-4029-A29D-5F79A960A0A3}" type="pres">
      <dgm:prSet presAssocID="{767A71A0-BB3D-42CE-A0D8-AAB5D2D242E7}" presName="parTrans" presStyleLbl="sibTrans2D1" presStyleIdx="2" presStyleCnt="5"/>
      <dgm:spPr/>
    </dgm:pt>
    <dgm:pt modelId="{06C9DDAE-40D7-4BD1-BFD7-6A189912A34C}" type="pres">
      <dgm:prSet presAssocID="{767A71A0-BB3D-42CE-A0D8-AAB5D2D242E7}" presName="connectorText" presStyleLbl="sibTrans2D1" presStyleIdx="2" presStyleCnt="5"/>
      <dgm:spPr/>
    </dgm:pt>
    <dgm:pt modelId="{306114F7-0960-480B-BCBA-2D3EA2A629EA}" type="pres">
      <dgm:prSet presAssocID="{DB4C6865-690E-40EE-A536-C4E65C40276E}" presName="node" presStyleLbl="node1" presStyleIdx="2" presStyleCnt="5" custScaleX="156982" custScaleY="150023" custRadScaleRad="105558" custRadScaleInc="-4226">
        <dgm:presLayoutVars>
          <dgm:bulletEnabled val="1"/>
        </dgm:presLayoutVars>
      </dgm:prSet>
      <dgm:spPr/>
    </dgm:pt>
    <dgm:pt modelId="{CD168C65-3DEA-43F1-9DB6-8503D8594367}" type="pres">
      <dgm:prSet presAssocID="{BA716083-1619-44E1-B5D6-0C40F13A3AA3}" presName="parTrans" presStyleLbl="sibTrans2D1" presStyleIdx="3" presStyleCnt="5"/>
      <dgm:spPr/>
    </dgm:pt>
    <dgm:pt modelId="{DBFE8387-64B6-424E-84DB-5CA11BEEDD61}" type="pres">
      <dgm:prSet presAssocID="{BA716083-1619-44E1-B5D6-0C40F13A3AA3}" presName="connectorText" presStyleLbl="sibTrans2D1" presStyleIdx="3" presStyleCnt="5"/>
      <dgm:spPr/>
    </dgm:pt>
    <dgm:pt modelId="{A697D327-A56A-4FF5-B25D-0AA80A7DC78E}" type="pres">
      <dgm:prSet presAssocID="{58A5DB1E-B0CB-4DA7-B998-B316EE19ADCC}" presName="node" presStyleLbl="node1" presStyleIdx="3" presStyleCnt="5" custScaleX="173965" custScaleY="147472" custRadScaleRad="110957" custRadScaleInc="9170">
        <dgm:presLayoutVars>
          <dgm:bulletEnabled val="1"/>
        </dgm:presLayoutVars>
      </dgm:prSet>
      <dgm:spPr/>
    </dgm:pt>
    <dgm:pt modelId="{D460A8A7-50FF-4B8F-94F9-DE745F310DD6}" type="pres">
      <dgm:prSet presAssocID="{DCE67AE0-254F-4824-9A08-42D1DCD2574B}" presName="parTrans" presStyleLbl="sibTrans2D1" presStyleIdx="4" presStyleCnt="5"/>
      <dgm:spPr/>
    </dgm:pt>
    <dgm:pt modelId="{CD707C2A-AF22-4BDA-8547-96D4CA9AA17A}" type="pres">
      <dgm:prSet presAssocID="{DCE67AE0-254F-4824-9A08-42D1DCD2574B}" presName="connectorText" presStyleLbl="sibTrans2D1" presStyleIdx="4" presStyleCnt="5"/>
      <dgm:spPr/>
    </dgm:pt>
    <dgm:pt modelId="{CEDD7248-AB4F-4123-8C5F-DCA6D9B44F8D}" type="pres">
      <dgm:prSet presAssocID="{278F7AAF-7762-4E4F-9386-9E612FCEA845}" presName="node" presStyleLbl="node1" presStyleIdx="4" presStyleCnt="5" custScaleX="169919" custScaleY="149314" custRadScaleRad="115486" custRadScaleInc="-1763">
        <dgm:presLayoutVars>
          <dgm:bulletEnabled val="1"/>
        </dgm:presLayoutVars>
      </dgm:prSet>
      <dgm:spPr/>
    </dgm:pt>
  </dgm:ptLst>
  <dgm:cxnLst>
    <dgm:cxn modelId="{8DB3FB06-3426-4552-A44C-A88BB20D13A3}" type="presOf" srcId="{74618A25-735F-48C9-9735-46B604663125}" destId="{F4C49457-7B9E-4A04-BD4A-0CF1B602CA5D}" srcOrd="0" destOrd="0" presId="urn:microsoft.com/office/officeart/2005/8/layout/radial5"/>
    <dgm:cxn modelId="{72D9A30A-D213-4AD4-BC69-7918B4391ACC}" srcId="{9C1FD9B8-2E5A-49C2-AE93-3C200598F0BA}" destId="{278F7AAF-7762-4E4F-9386-9E612FCEA845}" srcOrd="4" destOrd="0" parTransId="{DCE67AE0-254F-4824-9A08-42D1DCD2574B}" sibTransId="{80C883D8-669E-4EA8-B4F9-7D591CF51364}"/>
    <dgm:cxn modelId="{1BBF610E-B2E6-4296-B4EB-D14D271C93CD}" type="presOf" srcId="{BA716083-1619-44E1-B5D6-0C40F13A3AA3}" destId="{CD168C65-3DEA-43F1-9DB6-8503D8594367}" srcOrd="0" destOrd="0" presId="urn:microsoft.com/office/officeart/2005/8/layout/radial5"/>
    <dgm:cxn modelId="{40E5D415-10E6-4D23-B8F8-2C56BA5E1A25}" type="presOf" srcId="{767A71A0-BB3D-42CE-A0D8-AAB5D2D242E7}" destId="{06C9DDAE-40D7-4BD1-BFD7-6A189912A34C}" srcOrd="1" destOrd="0" presId="urn:microsoft.com/office/officeart/2005/8/layout/radial5"/>
    <dgm:cxn modelId="{E2EB6333-01E7-4D0D-86AF-45815AA6E747}" srcId="{9C1FD9B8-2E5A-49C2-AE93-3C200598F0BA}" destId="{DB4C6865-690E-40EE-A536-C4E65C40276E}" srcOrd="2" destOrd="0" parTransId="{767A71A0-BB3D-42CE-A0D8-AAB5D2D242E7}" sibTransId="{3A80CC73-FECA-467F-9A1E-D49F8DBFA92A}"/>
    <dgm:cxn modelId="{E2B08161-BDEB-4492-A3A7-09442633811D}" type="presOf" srcId="{767A71A0-BB3D-42CE-A0D8-AAB5D2D242E7}" destId="{41A32D74-35CF-4029-A29D-5F79A960A0A3}" srcOrd="0" destOrd="0" presId="urn:microsoft.com/office/officeart/2005/8/layout/radial5"/>
    <dgm:cxn modelId="{494FC346-C448-4C38-A7A8-72D0762A483B}" type="presOf" srcId="{0C15BEB6-2B40-465D-B7A4-08C0518E4B71}" destId="{F829444C-D37B-4438-BE9D-3EE5A5BBF716}" srcOrd="1" destOrd="0" presId="urn:microsoft.com/office/officeart/2005/8/layout/radial5"/>
    <dgm:cxn modelId="{3F729F6A-0A84-49BB-B86B-2D761409806D}" type="presOf" srcId="{0C15BEB6-2B40-465D-B7A4-08C0518E4B71}" destId="{51B6508A-B38E-444E-99AE-8C29DB10D3D0}" srcOrd="0" destOrd="0" presId="urn:microsoft.com/office/officeart/2005/8/layout/radial5"/>
    <dgm:cxn modelId="{C556454F-0C18-4957-B701-F7E74070BBBA}" srcId="{9C1FD9B8-2E5A-49C2-AE93-3C200598F0BA}" destId="{58A5DB1E-B0CB-4DA7-B998-B316EE19ADCC}" srcOrd="3" destOrd="0" parTransId="{BA716083-1619-44E1-B5D6-0C40F13A3AA3}" sibTransId="{30FCFFBD-2F15-4EE1-B3FC-8A8D1A939C3F}"/>
    <dgm:cxn modelId="{F381F250-868D-47EE-B585-89AE0EFA1BCC}" type="presOf" srcId="{25D276C2-378D-4C6B-8579-CDEC97EEC924}" destId="{3C40E370-120C-4A8D-B00A-245A351AB4C2}" srcOrd="0" destOrd="0" presId="urn:microsoft.com/office/officeart/2005/8/layout/radial5"/>
    <dgm:cxn modelId="{6CED4571-411E-4F66-8802-A805A31512B5}" type="presOf" srcId="{9C1FD9B8-2E5A-49C2-AE93-3C200598F0BA}" destId="{1EC82ADC-12A7-47FE-A6E5-34E380ACD33F}" srcOrd="0" destOrd="0" presId="urn:microsoft.com/office/officeart/2005/8/layout/radial5"/>
    <dgm:cxn modelId="{C0AD0775-6565-4B9C-B84E-025D6C7E3DFD}" srcId="{E52ED81B-FB14-4B81-B3B9-E0431FDEA8EC}" destId="{9C1FD9B8-2E5A-49C2-AE93-3C200598F0BA}" srcOrd="0" destOrd="0" parTransId="{26298ABE-8B06-420B-BEB8-7B6BD72DE4CD}" sibTransId="{D6567896-9A38-4968-AB1F-46374A3B978C}"/>
    <dgm:cxn modelId="{F62C3578-7C6D-4E9F-A426-A1DE1575C1DC}" type="presOf" srcId="{DCE67AE0-254F-4824-9A08-42D1DCD2574B}" destId="{D460A8A7-50FF-4B8F-94F9-DE745F310DD6}" srcOrd="0" destOrd="0" presId="urn:microsoft.com/office/officeart/2005/8/layout/radial5"/>
    <dgm:cxn modelId="{53A25858-AB25-4EE3-95C0-B1C8F2EE77BC}" type="presOf" srcId="{278F7AAF-7762-4E4F-9386-9E612FCEA845}" destId="{CEDD7248-AB4F-4123-8C5F-DCA6D9B44F8D}" srcOrd="0" destOrd="0" presId="urn:microsoft.com/office/officeart/2005/8/layout/radial5"/>
    <dgm:cxn modelId="{DC105B81-1909-4A36-AC8E-12FAEB356367}" srcId="{9C1FD9B8-2E5A-49C2-AE93-3C200598F0BA}" destId="{74618A25-735F-48C9-9735-46B604663125}" srcOrd="1" destOrd="0" parTransId="{0C15BEB6-2B40-465D-B7A4-08C0518E4B71}" sibTransId="{7FA87584-F326-4DA5-B35A-D55488A2C0C3}"/>
    <dgm:cxn modelId="{02EC0784-E7D8-4B9C-A065-6E66026FE441}" type="presOf" srcId="{DCE67AE0-254F-4824-9A08-42D1DCD2574B}" destId="{CD707C2A-AF22-4BDA-8547-96D4CA9AA17A}" srcOrd="1" destOrd="0" presId="urn:microsoft.com/office/officeart/2005/8/layout/radial5"/>
    <dgm:cxn modelId="{75373392-71C8-4FCF-A88A-AFE2A96B563D}" type="presOf" srcId="{E52ED81B-FB14-4B81-B3B9-E0431FDEA8EC}" destId="{D54D9522-4D76-4DCC-A4E0-93B68F754DA3}" srcOrd="0" destOrd="0" presId="urn:microsoft.com/office/officeart/2005/8/layout/radial5"/>
    <dgm:cxn modelId="{1EA09193-B717-4FE4-BB12-8E32F332B269}" type="presOf" srcId="{DB4C6865-690E-40EE-A536-C4E65C40276E}" destId="{306114F7-0960-480B-BCBA-2D3EA2A629EA}" srcOrd="0" destOrd="0" presId="urn:microsoft.com/office/officeart/2005/8/layout/radial5"/>
    <dgm:cxn modelId="{9EE266BE-49D4-4C79-A5F8-E8923ADDD6BC}" type="presOf" srcId="{DC3D38BE-5654-4D54-A72F-B52789DD72ED}" destId="{133F51D0-1200-428D-89A3-78731F4AD553}" srcOrd="1" destOrd="0" presId="urn:microsoft.com/office/officeart/2005/8/layout/radial5"/>
    <dgm:cxn modelId="{3E320CC8-BBB1-43F7-9844-CFEA1882C548}" srcId="{9C1FD9B8-2E5A-49C2-AE93-3C200598F0BA}" destId="{25D276C2-378D-4C6B-8579-CDEC97EEC924}" srcOrd="0" destOrd="0" parTransId="{DC3D38BE-5654-4D54-A72F-B52789DD72ED}" sibTransId="{00754619-36D2-4D02-B04B-7F2EC7390A02}"/>
    <dgm:cxn modelId="{C32E44CB-9C86-4F86-BDB0-D429BD8E14F6}" type="presOf" srcId="{DC3D38BE-5654-4D54-A72F-B52789DD72ED}" destId="{11A3E15A-4BA3-4EFB-884C-E47D92C6CB29}" srcOrd="0" destOrd="0" presId="urn:microsoft.com/office/officeart/2005/8/layout/radial5"/>
    <dgm:cxn modelId="{E94891D4-E3E7-463B-BF99-7F878FD7F54D}" type="presOf" srcId="{58A5DB1E-B0CB-4DA7-B998-B316EE19ADCC}" destId="{A697D327-A56A-4FF5-B25D-0AA80A7DC78E}" srcOrd="0" destOrd="0" presId="urn:microsoft.com/office/officeart/2005/8/layout/radial5"/>
    <dgm:cxn modelId="{72D020D8-1A1E-4A3C-85DA-F36E80D006BA}" type="presOf" srcId="{BA716083-1619-44E1-B5D6-0C40F13A3AA3}" destId="{DBFE8387-64B6-424E-84DB-5CA11BEEDD61}" srcOrd="1" destOrd="0" presId="urn:microsoft.com/office/officeart/2005/8/layout/radial5"/>
    <dgm:cxn modelId="{AED828B2-3B7F-4D70-BA8E-5497E6B09C76}" type="presParOf" srcId="{D54D9522-4D76-4DCC-A4E0-93B68F754DA3}" destId="{1EC82ADC-12A7-47FE-A6E5-34E380ACD33F}" srcOrd="0" destOrd="0" presId="urn:microsoft.com/office/officeart/2005/8/layout/radial5"/>
    <dgm:cxn modelId="{8514074C-0192-4422-BD21-CF5764E83258}" type="presParOf" srcId="{D54D9522-4D76-4DCC-A4E0-93B68F754DA3}" destId="{11A3E15A-4BA3-4EFB-884C-E47D92C6CB29}" srcOrd="1" destOrd="0" presId="urn:microsoft.com/office/officeart/2005/8/layout/radial5"/>
    <dgm:cxn modelId="{9284A13E-7C3E-48D1-8D3E-ED543BBDF19C}" type="presParOf" srcId="{11A3E15A-4BA3-4EFB-884C-E47D92C6CB29}" destId="{133F51D0-1200-428D-89A3-78731F4AD553}" srcOrd="0" destOrd="0" presId="urn:microsoft.com/office/officeart/2005/8/layout/radial5"/>
    <dgm:cxn modelId="{5300E870-F04E-4445-94E8-95934F1F4991}" type="presParOf" srcId="{D54D9522-4D76-4DCC-A4E0-93B68F754DA3}" destId="{3C40E370-120C-4A8D-B00A-245A351AB4C2}" srcOrd="2" destOrd="0" presId="urn:microsoft.com/office/officeart/2005/8/layout/radial5"/>
    <dgm:cxn modelId="{E1C9C8E7-E785-4D47-8656-60A5E94A193C}" type="presParOf" srcId="{D54D9522-4D76-4DCC-A4E0-93B68F754DA3}" destId="{51B6508A-B38E-444E-99AE-8C29DB10D3D0}" srcOrd="3" destOrd="0" presId="urn:microsoft.com/office/officeart/2005/8/layout/radial5"/>
    <dgm:cxn modelId="{B1E75E49-CFB7-47D6-808F-6B12EFE2E1FD}" type="presParOf" srcId="{51B6508A-B38E-444E-99AE-8C29DB10D3D0}" destId="{F829444C-D37B-4438-BE9D-3EE5A5BBF716}" srcOrd="0" destOrd="0" presId="urn:microsoft.com/office/officeart/2005/8/layout/radial5"/>
    <dgm:cxn modelId="{8F2F2EAF-653C-4489-8DAF-9590532ACD8C}" type="presParOf" srcId="{D54D9522-4D76-4DCC-A4E0-93B68F754DA3}" destId="{F4C49457-7B9E-4A04-BD4A-0CF1B602CA5D}" srcOrd="4" destOrd="0" presId="urn:microsoft.com/office/officeart/2005/8/layout/radial5"/>
    <dgm:cxn modelId="{95FD68D1-2865-4AB2-89E0-D8AE93268E30}" type="presParOf" srcId="{D54D9522-4D76-4DCC-A4E0-93B68F754DA3}" destId="{41A32D74-35CF-4029-A29D-5F79A960A0A3}" srcOrd="5" destOrd="0" presId="urn:microsoft.com/office/officeart/2005/8/layout/radial5"/>
    <dgm:cxn modelId="{D767DAA9-F5A9-491D-83B4-5DB4B87BE863}" type="presParOf" srcId="{41A32D74-35CF-4029-A29D-5F79A960A0A3}" destId="{06C9DDAE-40D7-4BD1-BFD7-6A189912A34C}" srcOrd="0" destOrd="0" presId="urn:microsoft.com/office/officeart/2005/8/layout/radial5"/>
    <dgm:cxn modelId="{08FF012A-8E19-4A39-895B-ECF748111F47}" type="presParOf" srcId="{D54D9522-4D76-4DCC-A4E0-93B68F754DA3}" destId="{306114F7-0960-480B-BCBA-2D3EA2A629EA}" srcOrd="6" destOrd="0" presId="urn:microsoft.com/office/officeart/2005/8/layout/radial5"/>
    <dgm:cxn modelId="{EC4C73D1-B3FF-41AF-B04D-AF25F047832F}" type="presParOf" srcId="{D54D9522-4D76-4DCC-A4E0-93B68F754DA3}" destId="{CD168C65-3DEA-43F1-9DB6-8503D8594367}" srcOrd="7" destOrd="0" presId="urn:microsoft.com/office/officeart/2005/8/layout/radial5"/>
    <dgm:cxn modelId="{B899223D-AE9D-42FA-A752-1D753ADF4D26}" type="presParOf" srcId="{CD168C65-3DEA-43F1-9DB6-8503D8594367}" destId="{DBFE8387-64B6-424E-84DB-5CA11BEEDD61}" srcOrd="0" destOrd="0" presId="urn:microsoft.com/office/officeart/2005/8/layout/radial5"/>
    <dgm:cxn modelId="{07CF8913-0C79-4BB6-B63B-B0A10F112279}" type="presParOf" srcId="{D54D9522-4D76-4DCC-A4E0-93B68F754DA3}" destId="{A697D327-A56A-4FF5-B25D-0AA80A7DC78E}" srcOrd="8" destOrd="0" presId="urn:microsoft.com/office/officeart/2005/8/layout/radial5"/>
    <dgm:cxn modelId="{FB66A9C6-6247-48B0-8979-85C3D7EAA588}" type="presParOf" srcId="{D54D9522-4D76-4DCC-A4E0-93B68F754DA3}" destId="{D460A8A7-50FF-4B8F-94F9-DE745F310DD6}" srcOrd="9" destOrd="0" presId="urn:microsoft.com/office/officeart/2005/8/layout/radial5"/>
    <dgm:cxn modelId="{8E991FA3-4B53-40A0-AD63-9263D4902C50}" type="presParOf" srcId="{D460A8A7-50FF-4B8F-94F9-DE745F310DD6}" destId="{CD707C2A-AF22-4BDA-8547-96D4CA9AA17A}" srcOrd="0" destOrd="0" presId="urn:microsoft.com/office/officeart/2005/8/layout/radial5"/>
    <dgm:cxn modelId="{2ECD5458-E33F-44C8-8329-EBF4A72F5678}" type="presParOf" srcId="{D54D9522-4D76-4DCC-A4E0-93B68F754DA3}" destId="{CEDD7248-AB4F-4123-8C5F-DCA6D9B44F8D}"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82ADC-12A7-47FE-A6E5-34E380ACD33F}">
      <dsp:nvSpPr>
        <dsp:cNvPr id="0" name=""/>
        <dsp:cNvSpPr/>
      </dsp:nvSpPr>
      <dsp:spPr>
        <a:xfrm>
          <a:off x="2856396" y="1212169"/>
          <a:ext cx="2015049" cy="1830177"/>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IN" sz="2200" b="1" kern="1200" dirty="0">
              <a:solidFill>
                <a:sysClr val="window" lastClr="FFFFFF"/>
              </a:solidFill>
              <a:latin typeface="Lucida Sans" panose="020B0602030504020204" pitchFamily="34" charset="0"/>
              <a:ea typeface="+mn-ea"/>
              <a:cs typeface="+mn-cs"/>
            </a:rPr>
            <a:t>STUDENT</a:t>
          </a:r>
          <a:endParaRPr lang="en-IN" sz="2200" b="1" kern="1200" dirty="0">
            <a:solidFill>
              <a:sysClr val="window" lastClr="FFFFFF"/>
            </a:solidFill>
            <a:latin typeface="Calibri"/>
            <a:ea typeface="+mn-ea"/>
            <a:cs typeface="+mn-cs"/>
          </a:endParaRPr>
        </a:p>
      </dsp:txBody>
      <dsp:txXfrm>
        <a:off x="3151493" y="1480192"/>
        <a:ext cx="1424855" cy="1294131"/>
      </dsp:txXfrm>
    </dsp:sp>
    <dsp:sp modelId="{11A3E15A-4BA3-4EFB-884C-E47D92C6CB29}">
      <dsp:nvSpPr>
        <dsp:cNvPr id="0" name=""/>
        <dsp:cNvSpPr/>
      </dsp:nvSpPr>
      <dsp:spPr>
        <a:xfrm rot="5400000">
          <a:off x="3802069" y="1133570"/>
          <a:ext cx="123703" cy="383599"/>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IN" sz="1600" kern="1200" dirty="0">
            <a:solidFill>
              <a:sysClr val="window" lastClr="FFFFFF"/>
            </a:solidFill>
            <a:latin typeface="Calibri"/>
            <a:ea typeface="+mn-ea"/>
            <a:cs typeface="+mn-cs"/>
          </a:endParaRPr>
        </a:p>
      </dsp:txBody>
      <dsp:txXfrm>
        <a:off x="3820625" y="1191735"/>
        <a:ext cx="86592" cy="230159"/>
      </dsp:txXfrm>
    </dsp:sp>
    <dsp:sp modelId="{3C40E370-120C-4A8D-B00A-245A351AB4C2}">
      <dsp:nvSpPr>
        <dsp:cNvPr id="0" name=""/>
        <dsp:cNvSpPr/>
      </dsp:nvSpPr>
      <dsp:spPr>
        <a:xfrm>
          <a:off x="3004409" y="-291028"/>
          <a:ext cx="1719023" cy="1736601"/>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kern="1200" dirty="0">
              <a:solidFill>
                <a:sysClr val="window" lastClr="FFFFFF"/>
              </a:solidFill>
              <a:latin typeface="Lucida Sans" panose="020B0602030504020204" pitchFamily="34" charset="0"/>
              <a:ea typeface="+mn-ea"/>
              <a:cs typeface="+mn-cs"/>
            </a:rPr>
            <a:t>Academic Planning &amp; Monitoring</a:t>
          </a:r>
          <a:endParaRPr lang="en-IN" sz="1600" kern="1200" dirty="0">
            <a:solidFill>
              <a:sysClr val="window" lastClr="FFFFFF"/>
            </a:solidFill>
            <a:latin typeface="Calibri"/>
            <a:ea typeface="+mn-ea"/>
            <a:cs typeface="+mn-cs"/>
          </a:endParaRPr>
        </a:p>
      </dsp:txBody>
      <dsp:txXfrm>
        <a:off x="3256154" y="-36709"/>
        <a:ext cx="1215533" cy="1227963"/>
      </dsp:txXfrm>
    </dsp:sp>
    <dsp:sp modelId="{51B6508A-B38E-444E-99AE-8C29DB10D3D0}">
      <dsp:nvSpPr>
        <dsp:cNvPr id="0" name=""/>
        <dsp:cNvSpPr/>
      </dsp:nvSpPr>
      <dsp:spPr>
        <a:xfrm rot="9842562">
          <a:off x="4728126" y="1678316"/>
          <a:ext cx="70167" cy="383599"/>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IN" sz="1600" kern="1200" dirty="0">
            <a:solidFill>
              <a:sysClr val="window" lastClr="FFFFFF"/>
            </a:solidFill>
            <a:latin typeface="Calibri"/>
            <a:ea typeface="+mn-ea"/>
            <a:cs typeface="+mn-cs"/>
          </a:endParaRPr>
        </a:p>
      </dsp:txBody>
      <dsp:txXfrm rot="10800000">
        <a:off x="4748770" y="1752142"/>
        <a:ext cx="49117" cy="230159"/>
      </dsp:txXfrm>
    </dsp:sp>
    <dsp:sp modelId="{F4C49457-7B9E-4A04-BD4A-0CF1B602CA5D}">
      <dsp:nvSpPr>
        <dsp:cNvPr id="0" name=""/>
        <dsp:cNvSpPr/>
      </dsp:nvSpPr>
      <dsp:spPr>
        <a:xfrm>
          <a:off x="4650613" y="785920"/>
          <a:ext cx="1917085" cy="1684612"/>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kern="1200" dirty="0">
              <a:solidFill>
                <a:sysClr val="window" lastClr="FFFFFF"/>
              </a:solidFill>
              <a:latin typeface="Lucida Sans" panose="020B0602030504020204" pitchFamily="34" charset="0"/>
              <a:ea typeface="+mn-ea"/>
              <a:cs typeface="+mn-cs"/>
            </a:rPr>
            <a:t>Teaching-Learning Processes</a:t>
          </a:r>
          <a:endParaRPr lang="en-IN" sz="1600" kern="1200" dirty="0">
            <a:solidFill>
              <a:sysClr val="window" lastClr="FFFFFF"/>
            </a:solidFill>
            <a:latin typeface="Calibri"/>
            <a:ea typeface="+mn-ea"/>
            <a:cs typeface="+mn-cs"/>
          </a:endParaRPr>
        </a:p>
      </dsp:txBody>
      <dsp:txXfrm>
        <a:off x="4931364" y="1032626"/>
        <a:ext cx="1355583" cy="1191200"/>
      </dsp:txXfrm>
    </dsp:sp>
    <dsp:sp modelId="{41A32D74-35CF-4029-A29D-5F79A960A0A3}">
      <dsp:nvSpPr>
        <dsp:cNvPr id="0" name=""/>
        <dsp:cNvSpPr/>
      </dsp:nvSpPr>
      <dsp:spPr>
        <a:xfrm rot="13929314">
          <a:off x="4359038" y="2624739"/>
          <a:ext cx="80813" cy="383599"/>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IN" sz="1600" kern="1200" dirty="0">
            <a:solidFill>
              <a:sysClr val="window" lastClr="FFFFFF"/>
            </a:solidFill>
            <a:latin typeface="Calibri"/>
            <a:ea typeface="+mn-ea"/>
            <a:cs typeface="+mn-cs"/>
          </a:endParaRPr>
        </a:p>
      </dsp:txBody>
      <dsp:txXfrm rot="10800000">
        <a:off x="4378597" y="2711031"/>
        <a:ext cx="56569" cy="230159"/>
      </dsp:txXfrm>
    </dsp:sp>
    <dsp:sp modelId="{306114F7-0960-480B-BCBA-2D3EA2A629EA}">
      <dsp:nvSpPr>
        <dsp:cNvPr id="0" name=""/>
        <dsp:cNvSpPr/>
      </dsp:nvSpPr>
      <dsp:spPr>
        <a:xfrm>
          <a:off x="3993619" y="2587709"/>
          <a:ext cx="1771125" cy="1692611"/>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kern="1200" dirty="0">
              <a:solidFill>
                <a:sysClr val="window" lastClr="FFFFFF"/>
              </a:solidFill>
              <a:latin typeface="Lucida Sans" panose="020B0602030504020204" pitchFamily="34" charset="0"/>
              <a:ea typeface="+mn-ea"/>
              <a:cs typeface="+mn-cs"/>
            </a:rPr>
            <a:t>Learning through Observation &amp; Practice</a:t>
          </a:r>
        </a:p>
      </dsp:txBody>
      <dsp:txXfrm>
        <a:off x="4252994" y="2835586"/>
        <a:ext cx="1252375" cy="1196857"/>
      </dsp:txXfrm>
    </dsp:sp>
    <dsp:sp modelId="{CD168C65-3DEA-43F1-9DB6-8503D8594367}">
      <dsp:nvSpPr>
        <dsp:cNvPr id="0" name=""/>
        <dsp:cNvSpPr/>
      </dsp:nvSpPr>
      <dsp:spPr>
        <a:xfrm rot="18620487">
          <a:off x="3254513" y="2614944"/>
          <a:ext cx="64631" cy="383599"/>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IN" sz="1600" kern="1200" dirty="0">
            <a:solidFill>
              <a:sysClr val="window" lastClr="FFFFFF"/>
            </a:solidFill>
            <a:latin typeface="Calibri"/>
            <a:ea typeface="+mn-ea"/>
            <a:cs typeface="+mn-cs"/>
          </a:endParaRPr>
        </a:p>
      </dsp:txBody>
      <dsp:txXfrm>
        <a:off x="3257932" y="2699053"/>
        <a:ext cx="45242" cy="230159"/>
      </dsp:txXfrm>
    </dsp:sp>
    <dsp:sp modelId="{A697D327-A56A-4FF5-B25D-0AA80A7DC78E}">
      <dsp:nvSpPr>
        <dsp:cNvPr id="0" name=""/>
        <dsp:cNvSpPr/>
      </dsp:nvSpPr>
      <dsp:spPr>
        <a:xfrm>
          <a:off x="1772716" y="2602100"/>
          <a:ext cx="1962733" cy="1663830"/>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kern="1200" dirty="0">
              <a:solidFill>
                <a:sysClr val="window" lastClr="FFFFFF"/>
              </a:solidFill>
              <a:latin typeface="Lucida Sans" panose="020B0602030504020204" pitchFamily="34" charset="0"/>
              <a:ea typeface="+mn-ea"/>
              <a:cs typeface="+mn-cs"/>
            </a:rPr>
            <a:t>Proctoring and Facilitating</a:t>
          </a:r>
        </a:p>
      </dsp:txBody>
      <dsp:txXfrm>
        <a:off x="2060152" y="2845762"/>
        <a:ext cx="1387861" cy="1176506"/>
      </dsp:txXfrm>
    </dsp:sp>
    <dsp:sp modelId="{D460A8A7-50FF-4B8F-94F9-DE745F310DD6}">
      <dsp:nvSpPr>
        <dsp:cNvPr id="0" name=""/>
        <dsp:cNvSpPr/>
      </dsp:nvSpPr>
      <dsp:spPr>
        <a:xfrm rot="989168">
          <a:off x="2932207" y="1670003"/>
          <a:ext cx="69512" cy="383599"/>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IN" sz="1600" kern="1200" dirty="0">
            <a:solidFill>
              <a:sysClr val="window" lastClr="FFFFFF"/>
            </a:solidFill>
            <a:latin typeface="Calibri"/>
            <a:ea typeface="+mn-ea"/>
            <a:cs typeface="+mn-cs"/>
          </a:endParaRPr>
        </a:p>
      </dsp:txBody>
      <dsp:txXfrm>
        <a:off x="2932636" y="1743764"/>
        <a:ext cx="48658" cy="230159"/>
      </dsp:txXfrm>
    </dsp:sp>
    <dsp:sp modelId="{CEDD7248-AB4F-4123-8C5F-DCA6D9B44F8D}">
      <dsp:nvSpPr>
        <dsp:cNvPr id="0" name=""/>
        <dsp:cNvSpPr/>
      </dsp:nvSpPr>
      <dsp:spPr>
        <a:xfrm>
          <a:off x="1164782" y="769822"/>
          <a:ext cx="1917085" cy="1684612"/>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kern="1200" dirty="0">
              <a:solidFill>
                <a:sysClr val="window" lastClr="FFFFFF"/>
              </a:solidFill>
              <a:latin typeface="Lucida Sans" panose="020B0602030504020204" pitchFamily="34" charset="0"/>
              <a:ea typeface="+mn-ea"/>
              <a:cs typeface="+mn-cs"/>
            </a:rPr>
            <a:t>Skill Development</a:t>
          </a:r>
          <a:endParaRPr lang="en-IN" sz="1600" kern="1200" dirty="0">
            <a:solidFill>
              <a:sysClr val="window" lastClr="FFFFFF"/>
            </a:solidFill>
            <a:latin typeface="Calibri"/>
            <a:ea typeface="+mn-ea"/>
            <a:cs typeface="+mn-cs"/>
          </a:endParaRPr>
        </a:p>
      </dsp:txBody>
      <dsp:txXfrm>
        <a:off x="1445533" y="1016528"/>
        <a:ext cx="1355583" cy="1191200"/>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0.8803</cdr:x>
      <cdr:y>0.35519</cdr:y>
    </cdr:from>
    <cdr:to>
      <cdr:x>1</cdr:x>
      <cdr:y>0.61749</cdr:y>
    </cdr:to>
    <cdr:sp macro="" textlink="">
      <cdr:nvSpPr>
        <cdr:cNvPr id="2" name="TextBox 1"/>
        <cdr:cNvSpPr txBox="1"/>
      </cdr:nvSpPr>
      <cdr:spPr>
        <a:xfrm xmlns:a="http://schemas.openxmlformats.org/drawingml/2006/main">
          <a:off x="7038975" y="123825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CC4422-85B6-42F5-9371-D9DCAF10B7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4474A4C5-43F8-412F-90F0-F95A30269B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EAD0D8-CA92-4AC3-BD7C-0BD8610DF747}" type="datetimeFigureOut">
              <a:rPr lang="en-IN" smtClean="0"/>
              <a:t>20-09-2021</a:t>
            </a:fld>
            <a:endParaRPr lang="en-IN"/>
          </a:p>
        </p:txBody>
      </p:sp>
      <p:sp>
        <p:nvSpPr>
          <p:cNvPr id="4" name="Footer Placeholder 3">
            <a:extLst>
              <a:ext uri="{FF2B5EF4-FFF2-40B4-BE49-F238E27FC236}">
                <a16:creationId xmlns:a16="http://schemas.microsoft.com/office/drawing/2014/main" id="{D0048ADC-04FD-4BD3-B5A4-246571E7AE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9D5E1BE2-951A-4227-9AFE-A422F49148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8E7A79-34B4-41F6-8B31-F8F4D9E95169}" type="slidenum">
              <a:rPr lang="en-IN" smtClean="0"/>
              <a:t>‹#›</a:t>
            </a:fld>
            <a:endParaRPr lang="en-IN"/>
          </a:p>
        </p:txBody>
      </p:sp>
    </p:spTree>
    <p:extLst>
      <p:ext uri="{BB962C8B-B14F-4D97-AF65-F5344CB8AC3E}">
        <p14:creationId xmlns:p14="http://schemas.microsoft.com/office/powerpoint/2010/main" val="4103748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0FBFB9-61AA-4F1C-A7A5-A7FECF8F1DDD}" type="datetimeFigureOut">
              <a:rPr lang="en-IN" smtClean="0"/>
              <a:t>20-09-2021</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C36CE4-6161-4B61-B960-0F05D75BB001}" type="slidenum">
              <a:rPr lang="en-IN" smtClean="0"/>
              <a:t>‹#›</a:t>
            </a:fld>
            <a:endParaRPr lang="en-IN"/>
          </a:p>
        </p:txBody>
      </p:sp>
    </p:spTree>
    <p:extLst>
      <p:ext uri="{BB962C8B-B14F-4D97-AF65-F5344CB8AC3E}">
        <p14:creationId xmlns:p14="http://schemas.microsoft.com/office/powerpoint/2010/main" val="772015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CC36CE4-6161-4B61-B960-0F05D75BB001}" type="slidenum">
              <a:rPr lang="en-IN" smtClean="0"/>
              <a:t>3</a:t>
            </a:fld>
            <a:endParaRPr lang="en-IN"/>
          </a:p>
        </p:txBody>
      </p:sp>
    </p:spTree>
    <p:extLst>
      <p:ext uri="{BB962C8B-B14F-4D97-AF65-F5344CB8AC3E}">
        <p14:creationId xmlns:p14="http://schemas.microsoft.com/office/powerpoint/2010/main" val="4056936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CC36CE4-6161-4B61-B960-0F05D75BB001}" type="slidenum">
              <a:rPr lang="en-IN" smtClean="0"/>
              <a:t>12</a:t>
            </a:fld>
            <a:endParaRPr lang="en-IN"/>
          </a:p>
        </p:txBody>
      </p:sp>
    </p:spTree>
    <p:extLst>
      <p:ext uri="{BB962C8B-B14F-4D97-AF65-F5344CB8AC3E}">
        <p14:creationId xmlns:p14="http://schemas.microsoft.com/office/powerpoint/2010/main" val="576202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CC36CE4-6161-4B61-B960-0F05D75BB001}" type="slidenum">
              <a:rPr lang="en-IN" smtClean="0"/>
              <a:t>15</a:t>
            </a:fld>
            <a:endParaRPr lang="en-IN"/>
          </a:p>
        </p:txBody>
      </p:sp>
    </p:spTree>
    <p:extLst>
      <p:ext uri="{BB962C8B-B14F-4D97-AF65-F5344CB8AC3E}">
        <p14:creationId xmlns:p14="http://schemas.microsoft.com/office/powerpoint/2010/main" val="688129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CC36CE4-6161-4B61-B960-0F05D75BB001}" type="slidenum">
              <a:rPr lang="en-IN" smtClean="0"/>
              <a:t>30</a:t>
            </a:fld>
            <a:endParaRPr lang="en-IN"/>
          </a:p>
        </p:txBody>
      </p:sp>
    </p:spTree>
    <p:extLst>
      <p:ext uri="{BB962C8B-B14F-4D97-AF65-F5344CB8AC3E}">
        <p14:creationId xmlns:p14="http://schemas.microsoft.com/office/powerpoint/2010/main" val="12641325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EA7947-E287-4738-8C82-07CE4F01EF03}" type="datetime2">
              <a:rPr lang="en-US" smtClean="0"/>
              <a:t>Monday, September 20, 2021</a:t>
            </a:fld>
            <a:endParaRPr lang="en-US" dirty="0"/>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989250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Monday, September 20, 2021</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401049329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Monday, September 20, 2021</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33092967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Monday, September 20, 2021</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9721664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Monday, September 20, 2021</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177553167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46CB39B-5F4C-4A7E-9BE3-AAFD45576D16}" type="datetime2">
              <a:rPr lang="en-US" smtClean="0"/>
              <a:t>Monday, September 20, 2021</a:t>
            </a:fld>
            <a:endParaRPr lang="en-US" dirty="0"/>
          </a:p>
        </p:txBody>
      </p:sp>
      <p:sp>
        <p:nvSpPr>
          <p:cNvPr id="4" name="Footer Placeholder 3"/>
          <p:cNvSpPr>
            <a:spLocks noGrp="1"/>
          </p:cNvSpPr>
          <p:nvPr>
            <p:ph type="ftr" sz="quarter" idx="11"/>
          </p:nvPr>
        </p:nvSpPr>
        <p:spPr/>
        <p:txBody>
          <a:bodyPr/>
          <a:lstStyle/>
          <a:p>
            <a:r>
              <a:rPr lang="en-US"/>
              <a:t>Sample Footer</a:t>
            </a:r>
            <a:endParaRPr lang="en-US" dirty="0"/>
          </a:p>
        </p:txBody>
      </p:sp>
      <p:sp>
        <p:nvSpPr>
          <p:cNvPr id="5" name="Slide Number Placeholder 4"/>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176836484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46CB39B-5F4C-4A7E-9BE3-AAFD45576D16}" type="datetime2">
              <a:rPr lang="en-US" smtClean="0"/>
              <a:t>Monday, September 20, 2021</a:t>
            </a:fld>
            <a:endParaRPr lang="en-US" dirty="0"/>
          </a:p>
        </p:txBody>
      </p:sp>
      <p:sp>
        <p:nvSpPr>
          <p:cNvPr id="4" name="Footer Placeholder 3"/>
          <p:cNvSpPr>
            <a:spLocks noGrp="1"/>
          </p:cNvSpPr>
          <p:nvPr>
            <p:ph type="ftr" sz="quarter" idx="11"/>
          </p:nvPr>
        </p:nvSpPr>
        <p:spPr/>
        <p:txBody>
          <a:bodyPr/>
          <a:lstStyle/>
          <a:p>
            <a:r>
              <a:rPr lang="en-US"/>
              <a:t>Sample Footer</a:t>
            </a:r>
            <a:endParaRPr lang="en-US" dirty="0"/>
          </a:p>
        </p:txBody>
      </p:sp>
      <p:sp>
        <p:nvSpPr>
          <p:cNvPr id="5" name="Slide Number Placeholder 4"/>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07984657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6CB39B-5F4C-4A7E-9BE3-AAFD45576D16}" type="datetime2">
              <a:rPr lang="en-US" smtClean="0"/>
              <a:t>Monday, September 20, 2021</a:t>
            </a:fld>
            <a:endParaRPr lang="en-US" dirty="0"/>
          </a:p>
        </p:txBody>
      </p:sp>
      <p:sp>
        <p:nvSpPr>
          <p:cNvPr id="5"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72767260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6CB39B-5F4C-4A7E-9BE3-AAFD45576D16}" type="datetime2">
              <a:rPr lang="en-US" smtClean="0"/>
              <a:t>Monday, September 20, 2021</a:t>
            </a:fld>
            <a:endParaRPr lang="en-US" dirty="0"/>
          </a:p>
        </p:txBody>
      </p:sp>
      <p:sp>
        <p:nvSpPr>
          <p:cNvPr id="5"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162105987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E8C025-CD7A-4966-867E-81CF82B15267}" type="datetime2">
              <a:rPr lang="en-US" smtClean="0"/>
              <a:t>Monday, September 20, 2021</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448596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6CB39B-5F4C-4A7E-9BE3-AAFD45576D16}" type="datetime2">
              <a:rPr lang="en-US" smtClean="0"/>
              <a:t>Monday, September 20, 2021</a:t>
            </a:fld>
            <a:endParaRPr lang="en-US" dirty="0"/>
          </a:p>
        </p:txBody>
      </p:sp>
      <p:sp>
        <p:nvSpPr>
          <p:cNvPr id="5"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149685747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809929-0719-4517-94D6-FDF7F99E70F6}" type="datetime2">
              <a:rPr lang="en-US" smtClean="0"/>
              <a:t>Monday, September 20, 2021</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940864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6CB39B-5F4C-4A7E-9BE3-AAFD45576D16}" type="datetime2">
              <a:rPr lang="en-US" smtClean="0"/>
              <a:t>Monday, September 20, 2021</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13535965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6CB39B-5F4C-4A7E-9BE3-AAFD45576D16}" type="datetime2">
              <a:rPr lang="en-US" smtClean="0"/>
              <a:t>Monday, September 20, 2021</a:t>
            </a:fld>
            <a:endParaRPr lang="en-US" dirty="0"/>
          </a:p>
        </p:txBody>
      </p:sp>
      <p:sp>
        <p:nvSpPr>
          <p:cNvPr id="8" name="Footer Placeholder 7"/>
          <p:cNvSpPr>
            <a:spLocks noGrp="1"/>
          </p:cNvSpPr>
          <p:nvPr>
            <p:ph type="ftr" sz="quarter" idx="11"/>
          </p:nvPr>
        </p:nvSpPr>
        <p:spPr/>
        <p:txBody>
          <a:bodyPr/>
          <a:lstStyle/>
          <a:p>
            <a:r>
              <a:rPr lang="en-US"/>
              <a:t>Sample Footer</a:t>
            </a:r>
            <a:endParaRPr lang="en-US" dirty="0"/>
          </a:p>
        </p:txBody>
      </p:sp>
      <p:sp>
        <p:nvSpPr>
          <p:cNvPr id="9" name="Slide Number Placeholder 8"/>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48279601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5BB40A-97BD-4BFB-B639-0BFF95FDE8B7}" type="datetime2">
              <a:rPr lang="en-US" smtClean="0"/>
              <a:t>Monday, September 20, 2021</a:t>
            </a:fld>
            <a:endParaRPr lang="en-US"/>
          </a:p>
        </p:txBody>
      </p:sp>
      <p:sp>
        <p:nvSpPr>
          <p:cNvPr id="4" name="Footer Placeholder 3"/>
          <p:cNvSpPr>
            <a:spLocks noGrp="1"/>
          </p:cNvSpPr>
          <p:nvPr>
            <p:ph type="ftr" sz="quarter" idx="11"/>
          </p:nvPr>
        </p:nvSpPr>
        <p:spPr/>
        <p:txBody>
          <a:bodyPr/>
          <a:lstStyle/>
          <a:p>
            <a:r>
              <a:rPr lang="en-US"/>
              <a:t>Sample Footer</a:t>
            </a:r>
          </a:p>
        </p:txBody>
      </p:sp>
      <p:sp>
        <p:nvSpPr>
          <p:cNvPr id="5" name="Slide Number Placeholder 4"/>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586021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9EE9E0E3-ECF6-4CFE-8698-AEFEBCECC3C0}" type="datetime2">
              <a:rPr lang="en-US" smtClean="0"/>
              <a:t>Monday, September 20, 2021</a:t>
            </a:fld>
            <a:endParaRPr lang="en-US"/>
          </a:p>
        </p:txBody>
      </p:sp>
      <p:sp>
        <p:nvSpPr>
          <p:cNvPr id="3" name="Footer Placeholder 2"/>
          <p:cNvSpPr>
            <a:spLocks noGrp="1"/>
          </p:cNvSpPr>
          <p:nvPr>
            <p:ph type="ftr" sz="quarter" idx="11"/>
          </p:nvPr>
        </p:nvSpPr>
        <p:spPr/>
        <p:txBody>
          <a:bodyPr/>
          <a:lstStyle/>
          <a:p>
            <a:r>
              <a:rPr lang="en-US"/>
              <a:t>Sample Footer</a:t>
            </a:r>
          </a:p>
        </p:txBody>
      </p:sp>
      <p:sp>
        <p:nvSpPr>
          <p:cNvPr id="4" name="Slide Number Placeholder 3"/>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034317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Monday, September 20, 2021</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274510262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0BC9E2-CB44-4C05-9BB5-496C18A241E0}" type="datetime2">
              <a:rPr lang="en-US" smtClean="0"/>
              <a:t>Monday, September 20, 2021</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622035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246CB39B-5F4C-4A7E-9BE3-AAFD45576D16}" type="datetime2">
              <a:rPr lang="en-US" smtClean="0"/>
              <a:t>Monday, September 20, 2021</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r>
              <a:rPr lang="en-US"/>
              <a:t>Sample Footer</a:t>
            </a:r>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84539013"/>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 id="2147484032" r:id="rId13"/>
    <p:sldLayoutId id="2147484033" r:id="rId14"/>
    <p:sldLayoutId id="2147484034" r:id="rId15"/>
    <p:sldLayoutId id="2147484035" r:id="rId16"/>
    <p:sldLayoutId id="2147484036" r:id="rId17"/>
    <p:sldLayoutId id="2147484037" r:id="rId18"/>
  </p:sldLayoutIdLst>
  <p:hf sldNum="0"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jp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8.jpeg"/><Relationship Id="rId7" Type="http://schemas.openxmlformats.org/officeDocument/2006/relationships/image" Target="../media/image42.jpg"/><Relationship Id="rId2" Type="http://schemas.openxmlformats.org/officeDocument/2006/relationships/image" Target="../media/image37.jpeg"/><Relationship Id="rId1" Type="http://schemas.openxmlformats.org/officeDocument/2006/relationships/slideLayout" Target="../slideLayouts/slideLayout18.xml"/><Relationship Id="rId6" Type="http://schemas.openxmlformats.org/officeDocument/2006/relationships/image" Target="../media/image41.jpg"/><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chart" Target="../charts/chart5.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chart" Target="../charts/chart7.xml"/></Relationships>
</file>

<file path=ppt/slides/_rels/slide2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 Id="rId5" Type="http://schemas.openxmlformats.org/officeDocument/2006/relationships/image" Target="../media/image50.jp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chart" Target="../charts/chart10.xml"/><Relationship Id="rId4" Type="http://schemas.openxmlformats.org/officeDocument/2006/relationships/chart" Target="../charts/chart9.xml"/></Relationships>
</file>

<file path=ppt/slides/_rels/slide3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chart" Target="../charts/char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5.jp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54.jpg"/><Relationship Id="rId5" Type="http://schemas.openxmlformats.org/officeDocument/2006/relationships/image" Target="../media/image53.jpe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chart" Target="../charts/chart14.xml"/></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7.png"/><Relationship Id="rId7" Type="http://schemas.openxmlformats.org/officeDocument/2006/relationships/image" Target="../media/image60.jpg"/><Relationship Id="rId2" Type="http://schemas.openxmlformats.org/officeDocument/2006/relationships/image" Target="../media/image56.png"/><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7.jpg"/><Relationship Id="rId9"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18.xml"/><Relationship Id="rId5" Type="http://schemas.openxmlformats.org/officeDocument/2006/relationships/hyperlink" Target="https://docs.google.com/spreadsheets/d/1DVdnayKl3QYA5AoZFUnM2JKMZSsEC9BU_DB9a6X6AlI/edit?usp=sharing" TargetMode="Externa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70.png"/><Relationship Id="rId7" Type="http://schemas.openxmlformats.org/officeDocument/2006/relationships/image" Target="../media/image73.jpeg"/><Relationship Id="rId2" Type="http://schemas.openxmlformats.org/officeDocument/2006/relationships/image" Target="../media/image69.jpeg"/><Relationship Id="rId1" Type="http://schemas.openxmlformats.org/officeDocument/2006/relationships/slideLayout" Target="../slideLayouts/slideLayout18.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6.jpeg"/><Relationship Id="rId7" Type="http://schemas.openxmlformats.org/officeDocument/2006/relationships/image" Target="../media/image79.jpeg"/><Relationship Id="rId2" Type="http://schemas.openxmlformats.org/officeDocument/2006/relationships/image" Target="../media/image75.png"/><Relationship Id="rId1" Type="http://schemas.openxmlformats.org/officeDocument/2006/relationships/slideLayout" Target="../slideLayouts/slideLayout18.xml"/><Relationship Id="rId6" Type="http://schemas.openxmlformats.org/officeDocument/2006/relationships/image" Target="../media/image78.jpeg"/><Relationship Id="rId5" Type="http://schemas.openxmlformats.org/officeDocument/2006/relationships/image" Target="../media/image7.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jpeg"/><Relationship Id="rId1" Type="http://schemas.openxmlformats.org/officeDocument/2006/relationships/slideLayout" Target="../slideLayouts/slideLayout18.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8.jpeg"/><Relationship Id="rId4" Type="http://schemas.openxmlformats.org/officeDocument/2006/relationships/image" Target="../media/image83.png"/><Relationship Id="rId9" Type="http://schemas.openxmlformats.org/officeDocument/2006/relationships/image" Target="../media/image87.jpeg"/></Relationships>
</file>

<file path=ppt/slides/_rels/slide4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s>
</file>

<file path=ppt/slides/_rels/slide4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94.jpg"/></Relationships>
</file>

<file path=ppt/slides/_rels/slide4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96.png"/></Relationships>
</file>

<file path=ppt/slides/_rels/slide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14.jpg"/></Relationships>
</file>

<file path=ppt/slides/_rels/slide5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chart" Target="../charts/chart20.xml"/></Relationships>
</file>

<file path=ppt/slides/_rels/slide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image" Target="../media/image97.png"/><Relationship Id="rId1" Type="http://schemas.openxmlformats.org/officeDocument/2006/relationships/slideLayout" Target="../slideLayouts/slideLayout18.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pn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7.png"/><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mailto:srinivas.pratap@capgemini.com" TargetMode="Externa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10.jp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Sample%20attainment%20OS-CO-PO-2017-18(2015).xlsx" TargetMode="Externa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17.jpg"/><Relationship Id="rId4" Type="http://schemas.openxmlformats.org/officeDocument/2006/relationships/image" Target="../media/image16.jpg"/></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97.png"/><Relationship Id="rId1" Type="http://schemas.openxmlformats.org/officeDocument/2006/relationships/slideLayout" Target="../slideLayouts/slideLayout18.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7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itle 5">
            <a:extLst>
              <a:ext uri="{FF2B5EF4-FFF2-40B4-BE49-F238E27FC236}">
                <a16:creationId xmlns:a16="http://schemas.microsoft.com/office/drawing/2014/main" id="{0970481B-22C2-47D5-B508-B7BB102F09EE}"/>
              </a:ext>
            </a:extLst>
          </p:cNvPr>
          <p:cNvSpPr txBox="1">
            <a:spLocks/>
          </p:cNvSpPr>
          <p:nvPr/>
        </p:nvSpPr>
        <p:spPr>
          <a:xfrm>
            <a:off x="1659965" y="234045"/>
            <a:ext cx="9045550" cy="113957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1400" cap="none" dirty="0">
                <a:solidFill>
                  <a:srgbClr val="FF0000"/>
                </a:solidFill>
                <a:latin typeface="Times New Roman" panose="02020603050405020304" pitchFamily="18" charset="0"/>
                <a:cs typeface="Times New Roman" panose="02020603050405020304" pitchFamily="18" charset="0"/>
              </a:rPr>
              <a:t>|| Jai Sri Gurudev ||</a:t>
            </a:r>
            <a:br>
              <a:rPr lang="en-US" sz="4900" b="1" dirty="0">
                <a:solidFill>
                  <a:srgbClr val="0070C0"/>
                </a:solidFill>
              </a:rPr>
            </a:br>
            <a:r>
              <a:rPr lang="en-US" sz="3300" b="1" dirty="0">
                <a:solidFill>
                  <a:srgbClr val="FF0000"/>
                </a:solidFill>
                <a:latin typeface="Algerian" panose="04020705040A02060702" pitchFamily="82" charset="0"/>
              </a:rPr>
              <a:t>BGS INSTITUTE OF TECHNOLOGY</a:t>
            </a:r>
            <a:br>
              <a:rPr lang="en-US" sz="5400" b="1" dirty="0">
                <a:solidFill>
                  <a:srgbClr val="0070C0"/>
                </a:solidFill>
              </a:rPr>
            </a:br>
            <a:r>
              <a:rPr lang="en-IN" sz="1400" b="1" dirty="0">
                <a:solidFill>
                  <a:srgbClr val="295CED"/>
                </a:solidFill>
                <a:latin typeface="Times New Roman" panose="02020603050405020304" pitchFamily="18" charset="0"/>
                <a:cs typeface="Times New Roman" panose="02020603050405020304" pitchFamily="18" charset="0"/>
              </a:rPr>
              <a:t>BG Nagara – 571448, Nagamangala Taluk, Mandya District</a:t>
            </a:r>
            <a:endParaRPr lang="en-US" sz="1400" b="1" dirty="0">
              <a:solidFill>
                <a:srgbClr val="295CED"/>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D596849E-AEE6-4D3D-B8A7-1405E334B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760" y="1489587"/>
            <a:ext cx="9225754" cy="35806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7" descr="C:\Users\Lenovo\Desktop\vtul-291x300.png">
            <a:extLst>
              <a:ext uri="{FF2B5EF4-FFF2-40B4-BE49-F238E27FC236}">
                <a16:creationId xmlns:a16="http://schemas.microsoft.com/office/drawing/2014/main" id="{72EACB4B-0E35-4125-9E89-25C5E2F83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02" y="2393130"/>
            <a:ext cx="1315307" cy="123633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4F54BAE1-AC68-4ACF-9B20-606BFF37BD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5720" y="2393130"/>
            <a:ext cx="1141828" cy="1248086"/>
          </a:xfrm>
          <a:prstGeom prst="rect">
            <a:avLst/>
          </a:prstGeom>
        </p:spPr>
      </p:pic>
      <p:sp>
        <p:nvSpPr>
          <p:cNvPr id="30" name="Subtitle 2">
            <a:extLst>
              <a:ext uri="{FF2B5EF4-FFF2-40B4-BE49-F238E27FC236}">
                <a16:creationId xmlns:a16="http://schemas.microsoft.com/office/drawing/2014/main" id="{FE97844D-B88C-4BFE-9669-55FB688024CB}"/>
              </a:ext>
            </a:extLst>
          </p:cNvPr>
          <p:cNvSpPr txBox="1"/>
          <p:nvPr/>
        </p:nvSpPr>
        <p:spPr>
          <a:xfrm>
            <a:off x="947825" y="5129502"/>
            <a:ext cx="10521686" cy="966498"/>
          </a:xfrm>
          <a:prstGeom prst="rect">
            <a:avLst/>
          </a:prstGeom>
        </p:spPr>
        <p:txBody>
          <a:bodyPr>
            <a:noAutofit/>
          </a:bodyPr>
          <a:lstStyle/>
          <a:p>
            <a:pPr marL="457189" indent="-457189" algn="ctr" defTabSz="1219170">
              <a:spcBef>
                <a:spcPct val="20000"/>
              </a:spcBef>
            </a:pPr>
            <a:r>
              <a:rPr lang="en-IN" sz="2800" b="1" dirty="0">
                <a:solidFill>
                  <a:schemeClr val="accent6">
                    <a:lumMod val="75000"/>
                  </a:schemeClr>
                </a:solidFill>
                <a:latin typeface="Cambria" panose="02040503050406030204" pitchFamily="18" charset="0"/>
                <a:ea typeface="Cambria" panose="02040503050406030204" pitchFamily="18" charset="0"/>
              </a:rPr>
              <a:t>Department of Computer Science &amp; Engineering</a:t>
            </a:r>
          </a:p>
        </p:txBody>
      </p:sp>
      <p:sp>
        <p:nvSpPr>
          <p:cNvPr id="31" name="TextBox 9">
            <a:extLst>
              <a:ext uri="{FF2B5EF4-FFF2-40B4-BE49-F238E27FC236}">
                <a16:creationId xmlns:a16="http://schemas.microsoft.com/office/drawing/2014/main" id="{57FE531E-FD3E-4D64-A451-DDE8E7983D1F}"/>
              </a:ext>
            </a:extLst>
          </p:cNvPr>
          <p:cNvSpPr txBox="1"/>
          <p:nvPr/>
        </p:nvSpPr>
        <p:spPr>
          <a:xfrm>
            <a:off x="443804" y="5657457"/>
            <a:ext cx="11748196" cy="1077218"/>
          </a:xfrm>
          <a:prstGeom prst="rect">
            <a:avLst/>
          </a:prstGeom>
          <a:noFill/>
        </p:spPr>
        <p:txBody>
          <a:bodyPr wrap="square" rtlCol="0">
            <a:spAutoFit/>
          </a:bodyPr>
          <a:lstStyle/>
          <a:p>
            <a:pPr algn="ctr"/>
            <a:r>
              <a:rPr lang="en-US" sz="2800" b="1" dirty="0">
                <a:solidFill>
                  <a:srgbClr val="C00000"/>
                </a:solidFill>
                <a:latin typeface="Cambria" panose="02040503050406030204" pitchFamily="18" charset="0"/>
                <a:ea typeface="Cambria" panose="02040503050406030204" pitchFamily="18" charset="0"/>
                <a:cs typeface="Times New Roman" pitchFamily="18" charset="0"/>
              </a:rPr>
              <a:t>Staff and Students Extends </a:t>
            </a:r>
          </a:p>
          <a:p>
            <a:pPr algn="ctr"/>
            <a:r>
              <a:rPr lang="en-US" sz="2667" b="1" dirty="0">
                <a:solidFill>
                  <a:srgbClr val="295CED"/>
                </a:solidFill>
                <a:latin typeface="Cambria" panose="02040503050406030204" pitchFamily="18" charset="0"/>
                <a:ea typeface="Cambria" panose="02040503050406030204" pitchFamily="18" charset="0"/>
                <a:cs typeface="Times New Roman" pitchFamily="18" charset="0"/>
              </a:rPr>
              <a:t>Hearty </a:t>
            </a:r>
            <a:r>
              <a:rPr lang="en-US" sz="3600" b="1" dirty="0">
                <a:solidFill>
                  <a:srgbClr val="295CED"/>
                </a:solidFill>
                <a:latin typeface="Cambria" panose="02040503050406030204" pitchFamily="18" charset="0"/>
                <a:ea typeface="Cambria" panose="02040503050406030204" pitchFamily="18" charset="0"/>
                <a:cs typeface="Times New Roman" pitchFamily="18" charset="0"/>
              </a:rPr>
              <a:t>Welcome</a:t>
            </a:r>
            <a:r>
              <a:rPr lang="en-US" sz="2000" b="1" dirty="0">
                <a:solidFill>
                  <a:srgbClr val="295CED"/>
                </a:solidFill>
                <a:latin typeface="Cambria" panose="02040503050406030204" pitchFamily="18" charset="0"/>
                <a:ea typeface="Cambria" panose="02040503050406030204" pitchFamily="18" charset="0"/>
                <a:cs typeface="Times New Roman" pitchFamily="18" charset="0"/>
              </a:rPr>
              <a:t> to </a:t>
            </a:r>
            <a:r>
              <a:rPr lang="en-US" sz="3600" b="1" dirty="0">
                <a:solidFill>
                  <a:srgbClr val="295CED"/>
                </a:solidFill>
                <a:latin typeface="Cambria" panose="02040503050406030204" pitchFamily="18" charset="0"/>
                <a:ea typeface="Cambria" panose="02040503050406030204" pitchFamily="18" charset="0"/>
                <a:cs typeface="Times New Roman" pitchFamily="18" charset="0"/>
              </a:rPr>
              <a:t>NBA  Committee Members</a:t>
            </a:r>
            <a:endParaRPr lang="en-US" sz="4800" b="1" dirty="0">
              <a:solidFill>
                <a:srgbClr val="295CED"/>
              </a:solidFill>
              <a:latin typeface="Cambria" panose="02040503050406030204" pitchFamily="18" charset="0"/>
              <a:ea typeface="Cambria" panose="02040503050406030204" pitchFamily="18" charset="0"/>
              <a:cs typeface="Times New Roman" pitchFamily="18" charset="0"/>
            </a:endParaRPr>
          </a:p>
        </p:txBody>
      </p:sp>
      <p:pic>
        <p:nvPicPr>
          <p:cNvPr id="3" name="Picture 2">
            <a:extLst>
              <a:ext uri="{FF2B5EF4-FFF2-40B4-BE49-F238E27FC236}">
                <a16:creationId xmlns:a16="http://schemas.microsoft.com/office/drawing/2014/main" id="{14900450-8A1A-43E9-9E9E-5452AC084C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5720" y="241501"/>
            <a:ext cx="1248086" cy="1248086"/>
          </a:xfrm>
          <a:prstGeom prst="rect">
            <a:avLst/>
          </a:prstGeom>
        </p:spPr>
      </p:pic>
      <p:pic>
        <p:nvPicPr>
          <p:cNvPr id="8" name="Picture 7">
            <a:extLst>
              <a:ext uri="{FF2B5EF4-FFF2-40B4-BE49-F238E27FC236}">
                <a16:creationId xmlns:a16="http://schemas.microsoft.com/office/drawing/2014/main" id="{810A1F37-0915-4589-9592-A57DFA7C8A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44" y="10501"/>
            <a:ext cx="1524003" cy="1524003"/>
          </a:xfrm>
          <a:prstGeom prst="rect">
            <a:avLst/>
          </a:prstGeom>
        </p:spPr>
      </p:pic>
    </p:spTree>
    <p:extLst>
      <p:ext uri="{BB962C8B-B14F-4D97-AF65-F5344CB8AC3E}">
        <p14:creationId xmlns:p14="http://schemas.microsoft.com/office/powerpoint/2010/main" val="233697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EECD3D31-C444-4D78-A92E-40EE252A148E}"/>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Institute Vision and Mission</a:t>
            </a:r>
          </a:p>
        </p:txBody>
      </p:sp>
      <p:sp>
        <p:nvSpPr>
          <p:cNvPr id="5" name="Rounded Rectangle 4">
            <a:extLst>
              <a:ext uri="{FF2B5EF4-FFF2-40B4-BE49-F238E27FC236}">
                <a16:creationId xmlns:a16="http://schemas.microsoft.com/office/drawing/2014/main" id="{3FF1517D-6A68-429F-8DAE-216C9BC20FB9}"/>
              </a:ext>
            </a:extLst>
          </p:cNvPr>
          <p:cNvSpPr/>
          <p:nvPr/>
        </p:nvSpPr>
        <p:spPr>
          <a:xfrm>
            <a:off x="215442" y="2683409"/>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Department Vision &amp; Mission</a:t>
            </a:r>
          </a:p>
        </p:txBody>
      </p:sp>
      <p:sp>
        <p:nvSpPr>
          <p:cNvPr id="6" name="Rectangle 12">
            <a:extLst>
              <a:ext uri="{FF2B5EF4-FFF2-40B4-BE49-F238E27FC236}">
                <a16:creationId xmlns:a16="http://schemas.microsoft.com/office/drawing/2014/main" id="{F40B6400-C04A-423E-A68D-1120294077A7}"/>
              </a:ext>
            </a:extLst>
          </p:cNvPr>
          <p:cNvSpPr/>
          <p:nvPr/>
        </p:nvSpPr>
        <p:spPr>
          <a:xfrm>
            <a:off x="1723171" y="3134464"/>
            <a:ext cx="10222424" cy="223979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800100" lvl="1" indent="-342900" algn="just">
              <a:lnSpc>
                <a:spcPct val="200000"/>
              </a:lnSpc>
              <a:buFont typeface="Wingdings" panose="05000000000000000000" pitchFamily="2" charset="2"/>
              <a:buChar char="v"/>
            </a:pPr>
            <a:r>
              <a:rPr lang="en-US" sz="20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Imparting quality technical education by nurturing a conducive learning environment.</a:t>
            </a:r>
            <a:endParaRPr lang="en-GB" sz="20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pPr marL="800100" lvl="1" indent="-342900" algn="just">
              <a:lnSpc>
                <a:spcPct val="200000"/>
              </a:lnSpc>
              <a:buFont typeface="Wingdings" panose="05000000000000000000" pitchFamily="2" charset="2"/>
              <a:buChar char="v"/>
            </a:pPr>
            <a:r>
              <a:rPr lang="en-US" sz="20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Offering professional training to meet industry requirements.</a:t>
            </a:r>
            <a:endParaRPr lang="en-GB" sz="20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pPr marL="800100" lvl="1" indent="-342900" algn="just">
              <a:lnSpc>
                <a:spcPct val="200000"/>
              </a:lnSpc>
              <a:buFont typeface="Wingdings" panose="05000000000000000000" pitchFamily="2" charset="2"/>
              <a:buChar char="v"/>
            </a:pPr>
            <a:r>
              <a:rPr lang="en-US" sz="20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Providing education with a moral - cultural base and spiritual touch.</a:t>
            </a:r>
            <a:endParaRPr lang="en-US" sz="2000" dirty="0">
              <a:solidFill>
                <a:schemeClr val="tx2"/>
              </a:solidFill>
              <a:latin typeface="Times New Roman" panose="02020603050405020304" pitchFamily="18" charset="0"/>
              <a:cs typeface="Times New Roman" panose="02020603050405020304" pitchFamily="18" charset="0"/>
            </a:endParaRPr>
          </a:p>
        </p:txBody>
      </p:sp>
      <p:sp>
        <p:nvSpPr>
          <p:cNvPr id="8" name="Rectangle 16">
            <a:extLst>
              <a:ext uri="{FF2B5EF4-FFF2-40B4-BE49-F238E27FC236}">
                <a16:creationId xmlns:a16="http://schemas.microsoft.com/office/drawing/2014/main" id="{A7020DA7-43BE-4823-ADF8-E631D7613411}"/>
              </a:ext>
            </a:extLst>
          </p:cNvPr>
          <p:cNvSpPr/>
          <p:nvPr/>
        </p:nvSpPr>
        <p:spPr>
          <a:xfrm>
            <a:off x="1757094" y="2680768"/>
            <a:ext cx="2186500" cy="404694"/>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IN" sz="2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Mission</a:t>
            </a:r>
          </a:p>
        </p:txBody>
      </p:sp>
      <p:sp>
        <p:nvSpPr>
          <p:cNvPr id="11" name="Rounded Rectangle 20">
            <a:hlinkClick r:id="" action="ppaction://noaction" highlightClick="1"/>
            <a:extLst>
              <a:ext uri="{FF2B5EF4-FFF2-40B4-BE49-F238E27FC236}">
                <a16:creationId xmlns:a16="http://schemas.microsoft.com/office/drawing/2014/main" id="{32A6544A-2667-41A7-B1B3-949A08626763}"/>
              </a:ext>
            </a:extLst>
          </p:cNvPr>
          <p:cNvSpPr/>
          <p:nvPr/>
        </p:nvSpPr>
        <p:spPr>
          <a:xfrm>
            <a:off x="215442" y="3641430"/>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Department PEO’s</a:t>
            </a:r>
          </a:p>
        </p:txBody>
      </p:sp>
      <p:sp>
        <p:nvSpPr>
          <p:cNvPr id="12" name="Rectangle 11">
            <a:extLst>
              <a:ext uri="{FF2B5EF4-FFF2-40B4-BE49-F238E27FC236}">
                <a16:creationId xmlns:a16="http://schemas.microsoft.com/office/drawing/2014/main" id="{37C10B1C-3B89-43A9-86DB-5D5CDFABEE9C}"/>
              </a:ext>
            </a:extLst>
          </p:cNvPr>
          <p:cNvSpPr/>
          <p:nvPr/>
        </p:nvSpPr>
        <p:spPr>
          <a:xfrm>
            <a:off x="1723171" y="1568879"/>
            <a:ext cx="10222424" cy="98264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000" b="1" i="1" dirty="0">
                <a:solidFill>
                  <a:schemeClr val="tx1"/>
                </a:solidFill>
                <a:latin typeface="Book Antiqua" pitchFamily="18" charset="0"/>
              </a:rPr>
              <a:t>“ </a:t>
            </a:r>
            <a:r>
              <a:rPr lang="en-US" sz="20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BGSIT is committed to the cause of creating tomorrow’s engineers by providing quality education and inculcating ethical values</a:t>
            </a:r>
            <a:r>
              <a:rPr lang="en-US" sz="2000" dirty="0">
                <a:solidFill>
                  <a:schemeClr val="tx2"/>
                </a:solidFill>
                <a:latin typeface="Book Antiqua" panose="02040602050305030304" pitchFamily="18" charset="0"/>
                <a:ea typeface="Calibri" panose="020F0502020204030204" pitchFamily="34" charset="0"/>
                <a:cs typeface="Times New Roman" panose="02020603050405020304" pitchFamily="18" charset="0"/>
              </a:rPr>
              <a:t>.</a:t>
            </a:r>
            <a:r>
              <a:rPr lang="en-IN" sz="2000" b="1" i="1" dirty="0">
                <a:solidFill>
                  <a:schemeClr val="tx1"/>
                </a:solidFill>
                <a:latin typeface="Book Antiqua" pitchFamily="18" charset="0"/>
              </a:rPr>
              <a:t>”</a:t>
            </a:r>
          </a:p>
        </p:txBody>
      </p:sp>
      <p:sp>
        <p:nvSpPr>
          <p:cNvPr id="13" name="Rectangle 18">
            <a:extLst>
              <a:ext uri="{FF2B5EF4-FFF2-40B4-BE49-F238E27FC236}">
                <a16:creationId xmlns:a16="http://schemas.microsoft.com/office/drawing/2014/main" id="{BAC5FA10-7D81-4354-822D-5AA8C676B592}"/>
              </a:ext>
            </a:extLst>
          </p:cNvPr>
          <p:cNvSpPr/>
          <p:nvPr/>
        </p:nvSpPr>
        <p:spPr>
          <a:xfrm>
            <a:off x="1723171" y="1099563"/>
            <a:ext cx="2254346" cy="404694"/>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IN" sz="2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Vision</a:t>
            </a:r>
          </a:p>
        </p:txBody>
      </p:sp>
      <p:pic>
        <p:nvPicPr>
          <p:cNvPr id="14" name="Picture 13">
            <a:extLst>
              <a:ext uri="{FF2B5EF4-FFF2-40B4-BE49-F238E27FC236}">
                <a16:creationId xmlns:a16="http://schemas.microsoft.com/office/drawing/2014/main" id="{230E80F2-D8D8-4747-851F-BAF00399E6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1252598" cy="1252598"/>
          </a:xfrm>
          <a:prstGeom prst="rect">
            <a:avLst/>
          </a:prstGeom>
        </p:spPr>
      </p:pic>
      <p:cxnSp>
        <p:nvCxnSpPr>
          <p:cNvPr id="15" name="Straight Connector 14">
            <a:extLst>
              <a:ext uri="{FF2B5EF4-FFF2-40B4-BE49-F238E27FC236}">
                <a16:creationId xmlns:a16="http://schemas.microsoft.com/office/drawing/2014/main" id="{7910E9E0-835F-463F-A769-C007830E9D8E}"/>
              </a:ext>
            </a:extLst>
          </p:cNvPr>
          <p:cNvCxnSpPr/>
          <p:nvPr/>
        </p:nvCxnSpPr>
        <p:spPr>
          <a:xfrm>
            <a:off x="2002971" y="798286"/>
            <a:ext cx="9303658" cy="0"/>
          </a:xfrm>
          <a:prstGeom prst="line">
            <a:avLst/>
          </a:prstGeom>
          <a:ln w="127000" cap="rnd" cmpd="tri">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7" name="Rounded Rectangle 4">
            <a:extLst>
              <a:ext uri="{FF2B5EF4-FFF2-40B4-BE49-F238E27FC236}">
                <a16:creationId xmlns:a16="http://schemas.microsoft.com/office/drawing/2014/main" id="{1F511E30-4339-4523-8AFA-309B2B855223}"/>
              </a:ext>
            </a:extLst>
          </p:cNvPr>
          <p:cNvSpPr/>
          <p:nvPr/>
        </p:nvSpPr>
        <p:spPr>
          <a:xfrm>
            <a:off x="176508" y="1753736"/>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Institute Vision &amp; Mission</a:t>
            </a:r>
          </a:p>
        </p:txBody>
      </p:sp>
      <p:sp>
        <p:nvSpPr>
          <p:cNvPr id="16" name="Slide Number Placeholder 3">
            <a:extLst>
              <a:ext uri="{FF2B5EF4-FFF2-40B4-BE49-F238E27FC236}">
                <a16:creationId xmlns:a16="http://schemas.microsoft.com/office/drawing/2014/main" id="{5B86A834-9615-40FC-B413-EE29CEDFD0B9}"/>
              </a:ext>
            </a:extLst>
          </p:cNvPr>
          <p:cNvSpPr>
            <a:spLocks noGrp="1"/>
          </p:cNvSpPr>
          <p:nvPr>
            <p:ph type="sldNum" sz="quarter" idx="12"/>
          </p:nvPr>
        </p:nvSpPr>
        <p:spPr>
          <a:xfrm>
            <a:off x="11567886" y="6545956"/>
            <a:ext cx="569522" cy="312044"/>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10</a:t>
            </a:fld>
            <a:endParaRPr lang="en-IN" sz="1800" spc="400" dirty="0">
              <a:solidFill>
                <a:schemeClr val="bg1">
                  <a:lumMod val="95000"/>
                </a:schemeClr>
              </a:solidFill>
            </a:endParaRPr>
          </a:p>
        </p:txBody>
      </p:sp>
      <p:sp>
        <p:nvSpPr>
          <p:cNvPr id="18" name="Footer Placeholder 7">
            <a:extLst>
              <a:ext uri="{FF2B5EF4-FFF2-40B4-BE49-F238E27FC236}">
                <a16:creationId xmlns:a16="http://schemas.microsoft.com/office/drawing/2014/main" id="{FC91CA10-F699-4374-8C47-AA2AE325037D}"/>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19" name="Date Placeholder 8">
            <a:extLst>
              <a:ext uri="{FF2B5EF4-FFF2-40B4-BE49-F238E27FC236}">
                <a16:creationId xmlns:a16="http://schemas.microsoft.com/office/drawing/2014/main" id="{3D37021D-A9B6-4291-9C42-A2ED62A471F8}"/>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520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13"/>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Criterion-1: Vision, Mission and PEO</a:t>
            </a:r>
          </a:p>
        </p:txBody>
      </p:sp>
      <p:sp>
        <p:nvSpPr>
          <p:cNvPr id="6" name="Rounded Rectangle 4"/>
          <p:cNvSpPr/>
          <p:nvPr/>
        </p:nvSpPr>
        <p:spPr>
          <a:xfrm>
            <a:off x="215442" y="2581945"/>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Department Vision &amp; Mission</a:t>
            </a:r>
          </a:p>
        </p:txBody>
      </p:sp>
      <p:sp>
        <p:nvSpPr>
          <p:cNvPr id="8" name="Rectangle 12"/>
          <p:cNvSpPr/>
          <p:nvPr/>
        </p:nvSpPr>
        <p:spPr>
          <a:xfrm>
            <a:off x="1723171" y="3194878"/>
            <a:ext cx="10131621" cy="223979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800100" indent="-457200" algn="just">
              <a:lnSpc>
                <a:spcPct val="150000"/>
              </a:lnSpc>
              <a:buFont typeface="Wingdings" panose="05000000000000000000" pitchFamily="2" charset="2"/>
              <a:buChar char="v"/>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Achieve excellence by providing good infrastructure and competent faculty</a:t>
            </a:r>
            <a:r>
              <a:rPr lang="en-IN" sz="2000" dirty="0">
                <a:latin typeface="Times New Roman" panose="02020603050405020304" pitchFamily="18" charset="0"/>
                <a:cs typeface="Times New Roman" panose="02020603050405020304" pitchFamily="18" charset="0"/>
              </a:rPr>
              <a:t>.</a:t>
            </a:r>
          </a:p>
          <a:p>
            <a:pPr marL="800100" indent="-457200" algn="just">
              <a:lnSpc>
                <a:spcPct val="150000"/>
              </a:lnSpc>
              <a:buFont typeface="Wingdings" panose="05000000000000000000" pitchFamily="2" charset="2"/>
              <a:buChar char="v"/>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Strengthening the technical, soft skills, leadership qualities and ethical values to meet the industry requirements.</a:t>
            </a:r>
            <a:endParaRPr lang="en-IN" sz="2000" dirty="0">
              <a:latin typeface="Times New Roman" panose="02020603050405020304" pitchFamily="18" charset="0"/>
              <a:ea typeface="Times New Roman" panose="02020603050405020304" pitchFamily="18" charset="0"/>
              <a:cs typeface="Times New Roman" panose="02020603050405020304" pitchFamily="18" charset="0"/>
            </a:endParaRPr>
          </a:p>
          <a:p>
            <a:pPr marL="800100" indent="-457200" algn="just">
              <a:lnSpc>
                <a:spcPct val="150000"/>
              </a:lnSpc>
              <a:buFont typeface="Wingdings" panose="05000000000000000000" pitchFamily="2" charset="2"/>
              <a:buChar char="v"/>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Facilitate experimental learning through research projects</a:t>
            </a:r>
            <a:r>
              <a:rPr lang="en-IN" sz="2000" dirty="0">
                <a:solidFill>
                  <a:srgbClr val="7030A0"/>
                </a:solidFill>
                <a:latin typeface="Times New Roman" panose="02020603050405020304" pitchFamily="18" charset="0"/>
                <a:cs typeface="Times New Roman" panose="02020603050405020304" pitchFamily="18" charset="0"/>
              </a:rPr>
              <a:t>.</a:t>
            </a:r>
          </a:p>
        </p:txBody>
      </p:sp>
      <p:sp>
        <p:nvSpPr>
          <p:cNvPr id="9" name="Rectangle 14"/>
          <p:cNvSpPr/>
          <p:nvPr/>
        </p:nvSpPr>
        <p:spPr>
          <a:xfrm>
            <a:off x="1715512" y="1640515"/>
            <a:ext cx="10185081" cy="94169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000" i="1" dirty="0">
                <a:solidFill>
                  <a:schemeClr val="tx1"/>
                </a:solidFill>
                <a:latin typeface="Times New Roman" panose="02020603050405020304" pitchFamily="18" charset="0"/>
                <a:cs typeface="Times New Roman" panose="02020603050405020304" pitchFamily="18" charset="0"/>
              </a:rPr>
              <a:t>“ </a:t>
            </a:r>
            <a:r>
              <a:rPr lang="en-IN" sz="2000" dirty="0">
                <a:solidFill>
                  <a:schemeClr val="tx1"/>
                </a:solidFill>
                <a:latin typeface="Times New Roman" panose="02020603050405020304" pitchFamily="18" charset="0"/>
                <a:cs typeface="Times New Roman" panose="02020603050405020304" pitchFamily="18" charset="0"/>
              </a:rPr>
              <a:t>To produce engineers by possessing good technical knowledge and ethics through quality education and research</a:t>
            </a:r>
            <a:r>
              <a:rPr lang="en-IN" sz="2000" i="1" dirty="0">
                <a:solidFill>
                  <a:schemeClr val="tx1"/>
                </a:solidFill>
                <a:latin typeface="Times New Roman" panose="02020603050405020304" pitchFamily="18" charset="0"/>
                <a:cs typeface="Times New Roman" panose="02020603050405020304" pitchFamily="18" charset="0"/>
              </a:rPr>
              <a:t>.”</a:t>
            </a:r>
          </a:p>
        </p:txBody>
      </p:sp>
      <p:sp>
        <p:nvSpPr>
          <p:cNvPr id="10" name="Rectangle 16"/>
          <p:cNvSpPr/>
          <p:nvPr/>
        </p:nvSpPr>
        <p:spPr>
          <a:xfrm>
            <a:off x="1723171" y="2762814"/>
            <a:ext cx="2186500" cy="404694"/>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IN" sz="2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Mission</a:t>
            </a:r>
          </a:p>
        </p:txBody>
      </p:sp>
      <p:sp>
        <p:nvSpPr>
          <p:cNvPr id="11" name="Rectangle 17"/>
          <p:cNvSpPr/>
          <p:nvPr/>
        </p:nvSpPr>
        <p:spPr>
          <a:xfrm>
            <a:off x="1723171" y="1163716"/>
            <a:ext cx="2254346" cy="404694"/>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IN" sz="2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Vision</a:t>
            </a:r>
          </a:p>
        </p:txBody>
      </p:sp>
      <p:sp>
        <p:nvSpPr>
          <p:cNvPr id="12" name="Rounded Rectangle 20">
            <a:hlinkClick r:id="" action="ppaction://noaction" highlightClick="1"/>
          </p:cNvPr>
          <p:cNvSpPr/>
          <p:nvPr/>
        </p:nvSpPr>
        <p:spPr>
          <a:xfrm>
            <a:off x="237483" y="3370811"/>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Department PEO’s</a:t>
            </a:r>
          </a:p>
        </p:txBody>
      </p:sp>
      <p:pic>
        <p:nvPicPr>
          <p:cNvPr id="16" name="Picture 15">
            <a:extLst>
              <a:ext uri="{FF2B5EF4-FFF2-40B4-BE49-F238E27FC236}">
                <a16:creationId xmlns:a16="http://schemas.microsoft.com/office/drawing/2014/main" id="{2123CCC9-0792-403C-AFEF-841D911827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1252598" cy="1252598"/>
          </a:xfrm>
          <a:prstGeom prst="rect">
            <a:avLst/>
          </a:prstGeom>
        </p:spPr>
      </p:pic>
      <p:cxnSp>
        <p:nvCxnSpPr>
          <p:cNvPr id="17" name="Straight Connector 16">
            <a:extLst>
              <a:ext uri="{FF2B5EF4-FFF2-40B4-BE49-F238E27FC236}">
                <a16:creationId xmlns:a16="http://schemas.microsoft.com/office/drawing/2014/main" id="{F3EA752A-BC47-44C5-ACBC-D55F9B3BBC14}"/>
              </a:ext>
            </a:extLst>
          </p:cNvPr>
          <p:cNvCxnSpPr/>
          <p:nvPr/>
        </p:nvCxnSpPr>
        <p:spPr>
          <a:xfrm>
            <a:off x="2002971" y="798286"/>
            <a:ext cx="9303658" cy="0"/>
          </a:xfrm>
          <a:prstGeom prst="line">
            <a:avLst/>
          </a:prstGeom>
          <a:ln w="127000" cap="rnd" cmpd="tri">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ounded Rectangle 4">
            <a:extLst>
              <a:ext uri="{FF2B5EF4-FFF2-40B4-BE49-F238E27FC236}">
                <a16:creationId xmlns:a16="http://schemas.microsoft.com/office/drawing/2014/main" id="{F70DD61C-4740-41CA-8BE9-86369455C30E}"/>
              </a:ext>
            </a:extLst>
          </p:cNvPr>
          <p:cNvSpPr/>
          <p:nvPr/>
        </p:nvSpPr>
        <p:spPr>
          <a:xfrm>
            <a:off x="176508" y="1753736"/>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Institute Vision &amp; Mission</a:t>
            </a:r>
          </a:p>
        </p:txBody>
      </p:sp>
      <p:sp>
        <p:nvSpPr>
          <p:cNvPr id="14" name="Slide Number Placeholder 3">
            <a:extLst>
              <a:ext uri="{FF2B5EF4-FFF2-40B4-BE49-F238E27FC236}">
                <a16:creationId xmlns:a16="http://schemas.microsoft.com/office/drawing/2014/main" id="{45E80C4F-EE20-4B77-AAD6-3FE209B68542}"/>
              </a:ext>
            </a:extLst>
          </p:cNvPr>
          <p:cNvSpPr>
            <a:spLocks noGrp="1"/>
          </p:cNvSpPr>
          <p:nvPr>
            <p:ph type="sldNum" sz="quarter" idx="12"/>
          </p:nvPr>
        </p:nvSpPr>
        <p:spPr>
          <a:xfrm>
            <a:off x="11567886" y="6545956"/>
            <a:ext cx="569522" cy="312044"/>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11</a:t>
            </a:fld>
            <a:endParaRPr lang="en-IN" sz="1800" spc="400" dirty="0">
              <a:solidFill>
                <a:schemeClr val="bg1">
                  <a:lumMod val="95000"/>
                </a:schemeClr>
              </a:solidFill>
            </a:endParaRPr>
          </a:p>
        </p:txBody>
      </p:sp>
      <p:sp>
        <p:nvSpPr>
          <p:cNvPr id="18" name="Footer Placeholder 7">
            <a:extLst>
              <a:ext uri="{FF2B5EF4-FFF2-40B4-BE49-F238E27FC236}">
                <a16:creationId xmlns:a16="http://schemas.microsoft.com/office/drawing/2014/main" id="{4ED8555E-D2B6-44AE-B89C-868D0ED5C1A3}"/>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19" name="Date Placeholder 8">
            <a:extLst>
              <a:ext uri="{FF2B5EF4-FFF2-40B4-BE49-F238E27FC236}">
                <a16:creationId xmlns:a16="http://schemas.microsoft.com/office/drawing/2014/main" id="{377100CD-A716-48B0-9864-479B8AF8AA34}"/>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8804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13"/>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Criterion-1: Vision, Mission and PEO</a:t>
            </a:r>
          </a:p>
        </p:txBody>
      </p:sp>
      <p:pic>
        <p:nvPicPr>
          <p:cNvPr id="16" name="Picture 15">
            <a:extLst>
              <a:ext uri="{FF2B5EF4-FFF2-40B4-BE49-F238E27FC236}">
                <a16:creationId xmlns:a16="http://schemas.microsoft.com/office/drawing/2014/main" id="{2123CCC9-0792-403C-AFEF-841D911827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442" y="116657"/>
            <a:ext cx="1252598" cy="1252598"/>
          </a:xfrm>
          <a:prstGeom prst="rect">
            <a:avLst/>
          </a:prstGeom>
        </p:spPr>
      </p:pic>
      <p:cxnSp>
        <p:nvCxnSpPr>
          <p:cNvPr id="17" name="Straight Connector 16">
            <a:extLst>
              <a:ext uri="{FF2B5EF4-FFF2-40B4-BE49-F238E27FC236}">
                <a16:creationId xmlns:a16="http://schemas.microsoft.com/office/drawing/2014/main" id="{F3EA752A-BC47-44C5-ACBC-D55F9B3BBC14}"/>
              </a:ext>
            </a:extLst>
          </p:cNvPr>
          <p:cNvCxnSpPr/>
          <p:nvPr/>
        </p:nvCxnSpPr>
        <p:spPr>
          <a:xfrm>
            <a:off x="2002971" y="798286"/>
            <a:ext cx="9303658" cy="0"/>
          </a:xfrm>
          <a:prstGeom prst="line">
            <a:avLst/>
          </a:prstGeom>
          <a:ln w="127000" cap="rnd" cmpd="tri">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9" name="vm PEO C">
            <a:hlinkClick r:id="" action="ppaction://noaction" highlightClick="1"/>
          </p:cNvPr>
          <p:cNvSpPr/>
          <p:nvPr/>
        </p:nvSpPr>
        <p:spPr>
          <a:xfrm>
            <a:off x="210442" y="5778921"/>
            <a:ext cx="1247598" cy="61293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IN" sz="13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VM PEO Correlation</a:t>
            </a:r>
          </a:p>
        </p:txBody>
      </p:sp>
      <p:sp>
        <p:nvSpPr>
          <p:cNvPr id="20" name="Rectangle 12"/>
          <p:cNvSpPr/>
          <p:nvPr/>
        </p:nvSpPr>
        <p:spPr>
          <a:xfrm>
            <a:off x="2129742" y="1995602"/>
            <a:ext cx="9444942" cy="4263231"/>
          </a:xfrm>
          <a:prstGeom prst="rect">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342900" indent="-342900" algn="just">
              <a:lnSpc>
                <a:spcPct val="114000"/>
              </a:lnSpc>
              <a:buFont typeface="Wingdings" panose="05000000000000000000" pitchFamily="2" charset="2"/>
              <a:buChar char="v"/>
            </a:pPr>
            <a:r>
              <a:rPr lang="en-US" sz="2400" dirty="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Graduates will be pursuing successful career and higher education.</a:t>
            </a:r>
          </a:p>
          <a:p>
            <a:pPr marL="342900" indent="-342900" algn="just">
              <a:lnSpc>
                <a:spcPct val="114000"/>
              </a:lnSpc>
              <a:buFont typeface="Wingdings" panose="05000000000000000000" pitchFamily="2" charset="2"/>
              <a:buChar char="v"/>
            </a:pPr>
            <a:endParaRPr lang="en-US" sz="2400" dirty="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14000"/>
              </a:lnSpc>
              <a:buFont typeface="Wingdings" panose="05000000000000000000" pitchFamily="2" charset="2"/>
              <a:buChar char="v"/>
            </a:pPr>
            <a:r>
              <a:rPr lang="en-US" sz="2400" dirty="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Graduates will be able to apply the knowledge of programming skills to solve the real-world problems.</a:t>
            </a:r>
          </a:p>
          <a:p>
            <a:pPr marL="342900" indent="-342900" algn="just">
              <a:lnSpc>
                <a:spcPct val="114000"/>
              </a:lnSpc>
              <a:buFont typeface="Wingdings" panose="05000000000000000000" pitchFamily="2" charset="2"/>
              <a:buChar char="v"/>
            </a:pPr>
            <a:endParaRPr lang="en-GB" sz="24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14000"/>
              </a:lnSpc>
              <a:buFont typeface="Wingdings" panose="05000000000000000000" pitchFamily="2" charset="2"/>
              <a:buChar char="v"/>
            </a:pPr>
            <a:r>
              <a:rPr lang="en-US" sz="2400" dirty="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Graduates will display professional ethics to work in a team and lead the team by effectively communicating the ideas.</a:t>
            </a:r>
          </a:p>
          <a:p>
            <a:pPr marL="342900" indent="-342900" algn="just">
              <a:lnSpc>
                <a:spcPct val="114000"/>
              </a:lnSpc>
              <a:buFont typeface="Wingdings" panose="05000000000000000000" pitchFamily="2" charset="2"/>
              <a:buChar char="v"/>
            </a:pPr>
            <a:endParaRPr lang="en-GB" sz="24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14000"/>
              </a:lnSpc>
              <a:buFont typeface="Wingdings" panose="05000000000000000000" pitchFamily="2" charset="2"/>
              <a:buChar char="v"/>
            </a:pPr>
            <a:r>
              <a:rPr lang="en-US" sz="2400" dirty="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Graduates will practice lifelong learning.</a:t>
            </a:r>
            <a:endParaRPr lang="en-GB" sz="24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4000"/>
              </a:lnSpc>
            </a:pPr>
            <a:endParaRPr lang="en-US" sz="2000" b="1" dirty="0">
              <a:solidFill>
                <a:schemeClr val="tx2"/>
              </a:solidFill>
              <a:latin typeface="Plantagenet Cherokee (Headings)"/>
              <a:ea typeface="Calibri" panose="020F0502020204030204" pitchFamily="34" charset="0"/>
              <a:cs typeface="Times New Roman" panose="02020603050405020304" pitchFamily="18" charset="0"/>
            </a:endParaRPr>
          </a:p>
          <a:p>
            <a:pPr marL="342900" indent="-342900" algn="just">
              <a:lnSpc>
                <a:spcPct val="114000"/>
              </a:lnSpc>
              <a:buFont typeface="Wingdings" panose="05000000000000000000" pitchFamily="2" charset="2"/>
              <a:buChar char="v"/>
            </a:pPr>
            <a:endParaRPr lang="en-GB" sz="2000" dirty="0">
              <a:solidFill>
                <a:schemeClr val="tx2"/>
              </a:solidFill>
              <a:latin typeface="Plantagenet Cherokee (Headings)"/>
              <a:ea typeface="Calibri" panose="020F0502020204030204" pitchFamily="34" charset="0"/>
              <a:cs typeface="Times New Roman" panose="02020603050405020304" pitchFamily="18" charset="0"/>
            </a:endParaRPr>
          </a:p>
        </p:txBody>
      </p:sp>
      <p:sp>
        <p:nvSpPr>
          <p:cNvPr id="21" name="Rectangle 16"/>
          <p:cNvSpPr/>
          <p:nvPr/>
        </p:nvSpPr>
        <p:spPr>
          <a:xfrm>
            <a:off x="4373600" y="1296577"/>
            <a:ext cx="4372829" cy="540893"/>
          </a:xfrm>
          <a:prstGeom prst="rect">
            <a:avLst/>
          </a:prstGeom>
          <a:solidFill>
            <a:schemeClr val="accent6"/>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IN"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Program Educational Objectives</a:t>
            </a:r>
          </a:p>
        </p:txBody>
      </p:sp>
      <p:sp>
        <p:nvSpPr>
          <p:cNvPr id="13" name="Rounded Rectangle 4">
            <a:extLst>
              <a:ext uri="{FF2B5EF4-FFF2-40B4-BE49-F238E27FC236}">
                <a16:creationId xmlns:a16="http://schemas.microsoft.com/office/drawing/2014/main" id="{44FB3095-5C50-47DE-86B5-B76D30894B8D}"/>
              </a:ext>
            </a:extLst>
          </p:cNvPr>
          <p:cNvSpPr/>
          <p:nvPr/>
        </p:nvSpPr>
        <p:spPr>
          <a:xfrm>
            <a:off x="215442" y="2581945"/>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Department Vision &amp; Mission</a:t>
            </a:r>
          </a:p>
        </p:txBody>
      </p:sp>
      <p:sp>
        <p:nvSpPr>
          <p:cNvPr id="14" name="Rounded Rectangle 20">
            <a:hlinkClick r:id="" action="ppaction://noaction" highlightClick="1"/>
            <a:extLst>
              <a:ext uri="{FF2B5EF4-FFF2-40B4-BE49-F238E27FC236}">
                <a16:creationId xmlns:a16="http://schemas.microsoft.com/office/drawing/2014/main" id="{77DB47B0-C857-4BE5-9CE8-CB240A5B8BAD}"/>
              </a:ext>
            </a:extLst>
          </p:cNvPr>
          <p:cNvSpPr/>
          <p:nvPr/>
        </p:nvSpPr>
        <p:spPr>
          <a:xfrm>
            <a:off x="237483" y="3370811"/>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Department PEO’s</a:t>
            </a:r>
          </a:p>
        </p:txBody>
      </p:sp>
      <p:sp>
        <p:nvSpPr>
          <p:cNvPr id="18" name="Rounded Rectangle 4">
            <a:extLst>
              <a:ext uri="{FF2B5EF4-FFF2-40B4-BE49-F238E27FC236}">
                <a16:creationId xmlns:a16="http://schemas.microsoft.com/office/drawing/2014/main" id="{74404AF1-CB13-4FB8-B9F0-4D60ABC7FA8C}"/>
              </a:ext>
            </a:extLst>
          </p:cNvPr>
          <p:cNvSpPr/>
          <p:nvPr/>
        </p:nvSpPr>
        <p:spPr>
          <a:xfrm>
            <a:off x="176508" y="1753736"/>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Institute Vision &amp; Mission</a:t>
            </a:r>
          </a:p>
        </p:txBody>
      </p:sp>
      <p:pic>
        <p:nvPicPr>
          <p:cNvPr id="7" name="Picture 6">
            <a:extLst>
              <a:ext uri="{FF2B5EF4-FFF2-40B4-BE49-F238E27FC236}">
                <a16:creationId xmlns:a16="http://schemas.microsoft.com/office/drawing/2014/main" id="{FF4E87B9-2F12-4816-BAB9-94F2F0BDA6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0507" y="14519"/>
            <a:ext cx="10670593" cy="6569492"/>
          </a:xfrm>
          <a:prstGeom prst="rect">
            <a:avLst/>
          </a:prstGeom>
        </p:spPr>
      </p:pic>
      <p:sp>
        <p:nvSpPr>
          <p:cNvPr id="22" name="Slide Number Placeholder 3">
            <a:extLst>
              <a:ext uri="{FF2B5EF4-FFF2-40B4-BE49-F238E27FC236}">
                <a16:creationId xmlns:a16="http://schemas.microsoft.com/office/drawing/2014/main" id="{98E157A9-E153-40F1-B97E-946E8916FA27}"/>
              </a:ext>
            </a:extLst>
          </p:cNvPr>
          <p:cNvSpPr>
            <a:spLocks noGrp="1"/>
          </p:cNvSpPr>
          <p:nvPr>
            <p:ph type="sldNum" sz="quarter" idx="12"/>
          </p:nvPr>
        </p:nvSpPr>
        <p:spPr>
          <a:xfrm>
            <a:off x="11567886" y="6545956"/>
            <a:ext cx="569522" cy="312044"/>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12</a:t>
            </a:fld>
            <a:endParaRPr lang="en-IN" sz="1800" spc="400" dirty="0">
              <a:solidFill>
                <a:schemeClr val="bg1">
                  <a:lumMod val="95000"/>
                </a:schemeClr>
              </a:solidFill>
            </a:endParaRPr>
          </a:p>
        </p:txBody>
      </p:sp>
      <p:sp>
        <p:nvSpPr>
          <p:cNvPr id="23" name="Footer Placeholder 7">
            <a:extLst>
              <a:ext uri="{FF2B5EF4-FFF2-40B4-BE49-F238E27FC236}">
                <a16:creationId xmlns:a16="http://schemas.microsoft.com/office/drawing/2014/main" id="{9247705D-45F3-4BFF-AF12-BBE8B5F99AD1}"/>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4" name="Date Placeholder 8">
            <a:extLst>
              <a:ext uri="{FF2B5EF4-FFF2-40B4-BE49-F238E27FC236}">
                <a16:creationId xmlns:a16="http://schemas.microsoft.com/office/drawing/2014/main" id="{5EBECD29-894D-4946-9584-78092042B77B}"/>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199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3.95833E-6 1.48148E-6 L -0.88268 0.01782 " pathEditMode="relative" rAng="0" ptsTypes="AA">
                                      <p:cBhvr>
                                        <p:cTn id="12" dur="2000" fill="hold"/>
                                        <p:tgtEl>
                                          <p:spTgt spid="7"/>
                                        </p:tgtEl>
                                        <p:attrNameLst>
                                          <p:attrName>ppt_x</p:attrName>
                                          <p:attrName>ppt_y</p:attrName>
                                        </p:attrNameLst>
                                      </p:cBhvr>
                                      <p:rCtr x="-44141" y="880"/>
                                    </p:animMotion>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A2DF50-CE29-42EC-BE6A-F0643977B8C0}"/>
              </a:ext>
            </a:extLst>
          </p:cNvPr>
          <p:cNvSpPr>
            <a:spLocks noGrp="1"/>
          </p:cNvSpPr>
          <p:nvPr>
            <p:ph type="sldNum" sz="quarter" idx="12"/>
          </p:nvPr>
        </p:nvSpPr>
        <p:spPr>
          <a:xfrm>
            <a:off x="11567886" y="6545956"/>
            <a:ext cx="569522" cy="312044"/>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13</a:t>
            </a:fld>
            <a:endParaRPr lang="en-IN" sz="1800" spc="400" dirty="0">
              <a:solidFill>
                <a:schemeClr val="bg1">
                  <a:lumMod val="95000"/>
                </a:schemeClr>
              </a:solidFill>
            </a:endParaRPr>
          </a:p>
        </p:txBody>
      </p:sp>
      <p:sp>
        <p:nvSpPr>
          <p:cNvPr id="5" name="Rectangle 13">
            <a:extLst>
              <a:ext uri="{FF2B5EF4-FFF2-40B4-BE49-F238E27FC236}">
                <a16:creationId xmlns:a16="http://schemas.microsoft.com/office/drawing/2014/main" id="{281F0CFB-37AD-4C7E-AE0F-8EA18492ABC2}"/>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Criterion-2 : Program Curriculum &amp; TLP</a:t>
            </a:r>
          </a:p>
        </p:txBody>
      </p:sp>
      <p:sp>
        <p:nvSpPr>
          <p:cNvPr id="8" name="Rounded Rectangle 4">
            <a:extLst>
              <a:ext uri="{FF2B5EF4-FFF2-40B4-BE49-F238E27FC236}">
                <a16:creationId xmlns:a16="http://schemas.microsoft.com/office/drawing/2014/main" id="{4B503B5E-5FC5-4D9C-ACBC-04D750DD8042}"/>
              </a:ext>
            </a:extLst>
          </p:cNvPr>
          <p:cNvSpPr/>
          <p:nvPr/>
        </p:nvSpPr>
        <p:spPr>
          <a:xfrm>
            <a:off x="188391" y="1765894"/>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Curriculum</a:t>
            </a:r>
          </a:p>
        </p:txBody>
      </p:sp>
      <p:sp>
        <p:nvSpPr>
          <p:cNvPr id="9" name="Rounded Rectangle 20">
            <a:hlinkClick r:id="" action="ppaction://noaction" highlightClick="1"/>
            <a:extLst>
              <a:ext uri="{FF2B5EF4-FFF2-40B4-BE49-F238E27FC236}">
                <a16:creationId xmlns:a16="http://schemas.microsoft.com/office/drawing/2014/main" id="{BF18F527-EF64-475B-8383-3CA2E3CA777A}"/>
              </a:ext>
            </a:extLst>
          </p:cNvPr>
          <p:cNvSpPr/>
          <p:nvPr/>
        </p:nvSpPr>
        <p:spPr>
          <a:xfrm>
            <a:off x="188391" y="248120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GAP Identification Process</a:t>
            </a:r>
          </a:p>
        </p:txBody>
      </p:sp>
      <p:sp>
        <p:nvSpPr>
          <p:cNvPr id="10" name="Rounded Rectangle 20">
            <a:hlinkClick r:id="" action="ppaction://noaction" highlightClick="1"/>
            <a:extLst>
              <a:ext uri="{FF2B5EF4-FFF2-40B4-BE49-F238E27FC236}">
                <a16:creationId xmlns:a16="http://schemas.microsoft.com/office/drawing/2014/main" id="{722F55EC-0B83-49B5-AEC2-6FA7BAAECED6}"/>
              </a:ext>
            </a:extLst>
          </p:cNvPr>
          <p:cNvSpPr/>
          <p:nvPr/>
        </p:nvSpPr>
        <p:spPr>
          <a:xfrm>
            <a:off x="188106" y="319652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Teaching Learning Process</a:t>
            </a:r>
          </a:p>
        </p:txBody>
      </p:sp>
      <p:sp>
        <p:nvSpPr>
          <p:cNvPr id="11" name="Rounded Rectangle 20">
            <a:hlinkClick r:id="" action="ppaction://noaction" highlightClick="1"/>
            <a:extLst>
              <a:ext uri="{FF2B5EF4-FFF2-40B4-BE49-F238E27FC236}">
                <a16:creationId xmlns:a16="http://schemas.microsoft.com/office/drawing/2014/main" id="{611A9EDC-0972-4CB2-9558-F6D60FC9BE94}"/>
              </a:ext>
            </a:extLst>
          </p:cNvPr>
          <p:cNvSpPr/>
          <p:nvPr/>
        </p:nvSpPr>
        <p:spPr>
          <a:xfrm>
            <a:off x="188106" y="3911836"/>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Industry  Interaction</a:t>
            </a:r>
          </a:p>
        </p:txBody>
      </p:sp>
      <p:pic>
        <p:nvPicPr>
          <p:cNvPr id="12" name="Picture 11">
            <a:extLst>
              <a:ext uri="{FF2B5EF4-FFF2-40B4-BE49-F238E27FC236}">
                <a16:creationId xmlns:a16="http://schemas.microsoft.com/office/drawing/2014/main" id="{76834CF2-E12C-45F3-B39A-106A51F47F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1252598" cy="1252598"/>
          </a:xfrm>
          <a:prstGeom prst="rect">
            <a:avLst/>
          </a:prstGeom>
        </p:spPr>
      </p:pic>
      <p:graphicFrame>
        <p:nvGraphicFramePr>
          <p:cNvPr id="81" name="Table 14">
            <a:extLst>
              <a:ext uri="{FF2B5EF4-FFF2-40B4-BE49-F238E27FC236}">
                <a16:creationId xmlns:a16="http://schemas.microsoft.com/office/drawing/2014/main" id="{75B3B60A-EA35-45C6-A6D7-5253799FA308}"/>
              </a:ext>
            </a:extLst>
          </p:cNvPr>
          <p:cNvGraphicFramePr>
            <a:graphicFrameLocks noGrp="1"/>
          </p:cNvGraphicFramePr>
          <p:nvPr>
            <p:extLst>
              <p:ext uri="{D42A27DB-BD31-4B8C-83A1-F6EECF244321}">
                <p14:modId xmlns:p14="http://schemas.microsoft.com/office/powerpoint/2010/main" val="328741932"/>
              </p:ext>
            </p:extLst>
          </p:nvPr>
        </p:nvGraphicFramePr>
        <p:xfrm>
          <a:off x="1814760" y="1254341"/>
          <a:ext cx="4281240" cy="4723367"/>
        </p:xfrm>
        <a:graphic>
          <a:graphicData uri="http://schemas.openxmlformats.org/drawingml/2006/table">
            <a:tbl>
              <a:tblPr lastRow="1"/>
              <a:tblGrid>
                <a:gridCol w="3729449">
                  <a:extLst>
                    <a:ext uri="{9D8B030D-6E8A-4147-A177-3AD203B41FA5}">
                      <a16:colId xmlns:a16="http://schemas.microsoft.com/office/drawing/2014/main" val="20000"/>
                    </a:ext>
                  </a:extLst>
                </a:gridCol>
                <a:gridCol w="551791">
                  <a:extLst>
                    <a:ext uri="{9D8B030D-6E8A-4147-A177-3AD203B41FA5}">
                      <a16:colId xmlns:a16="http://schemas.microsoft.com/office/drawing/2014/main" val="20001"/>
                    </a:ext>
                  </a:extLst>
                </a:gridCol>
              </a:tblGrid>
              <a:tr h="4293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ctr"/>
                      <a:r>
                        <a:rPr lang="en-US" sz="1500" b="0" u="none" strike="noStrike" dirty="0">
                          <a:solidFill>
                            <a:srgbClr val="0070C0"/>
                          </a:solidFill>
                          <a:effectLst/>
                          <a:latin typeface="Times New Roman" panose="02020603050405020304" pitchFamily="18" charset="0"/>
                          <a:cs typeface="Times New Roman" panose="02020603050405020304" pitchFamily="18" charset="0"/>
                        </a:rPr>
                        <a:t>1. Basic Sciences (BS)</a:t>
                      </a:r>
                      <a:endParaRPr lang="en-US" sz="1500" b="0" i="0" u="none" strike="noStrike" dirty="0">
                        <a:solidFill>
                          <a:srgbClr val="0070C0"/>
                        </a:solidFill>
                        <a:effectLst/>
                        <a:latin typeface="Times New Roman" panose="02020603050405020304" pitchFamily="18" charset="0"/>
                        <a:cs typeface="Times New Roman" panose="02020603050405020304" pitchFamily="18" charset="0"/>
                      </a:endParaRPr>
                    </a:p>
                  </a:txBody>
                  <a:tcPr marL="13018" marR="13018" marT="130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1500" b="0" u="none" strike="noStrike">
                          <a:solidFill>
                            <a:srgbClr val="0070C0"/>
                          </a:solidFill>
                          <a:effectLst/>
                          <a:latin typeface="Times New Roman" panose="02020603050405020304" pitchFamily="18" charset="0"/>
                          <a:cs typeface="Times New Roman" panose="02020603050405020304" pitchFamily="18" charset="0"/>
                        </a:rPr>
                        <a:t>8</a:t>
                      </a:r>
                      <a:endParaRPr lang="en-US" sz="1500" b="0" i="0" u="none" strike="noStrike">
                        <a:solidFill>
                          <a:srgbClr val="0070C0"/>
                        </a:solidFill>
                        <a:effectLst/>
                        <a:latin typeface="Times New Roman" panose="02020603050405020304" pitchFamily="18" charset="0"/>
                        <a:cs typeface="Times New Roman" panose="02020603050405020304" pitchFamily="18" charset="0"/>
                      </a:endParaRPr>
                    </a:p>
                  </a:txBody>
                  <a:tcPr marL="13018" marR="13018" marT="130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extLst>
                  <a:ext uri="{0D108BD9-81ED-4DB2-BD59-A6C34878D82A}">
                    <a16:rowId xmlns:a16="http://schemas.microsoft.com/office/drawing/2014/main" val="10000"/>
                  </a:ext>
                </a:extLst>
              </a:tr>
              <a:tr h="4293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ctr"/>
                      <a:r>
                        <a:rPr lang="en-US" sz="1500" b="0" u="none" strike="noStrike" dirty="0">
                          <a:solidFill>
                            <a:srgbClr val="0070C0"/>
                          </a:solidFill>
                          <a:effectLst/>
                          <a:latin typeface="Times New Roman" panose="02020603050405020304" pitchFamily="18" charset="0"/>
                          <a:cs typeface="Times New Roman" panose="02020603050405020304" pitchFamily="18" charset="0"/>
                        </a:rPr>
                        <a:t>2. Engineering Sciences (ES)</a:t>
                      </a:r>
                      <a:endParaRPr lang="en-US" sz="1500" b="0" i="0" u="none" strike="noStrike" dirty="0">
                        <a:solidFill>
                          <a:srgbClr val="0070C0"/>
                        </a:solidFill>
                        <a:effectLst/>
                        <a:latin typeface="Times New Roman" panose="02020603050405020304" pitchFamily="18" charset="0"/>
                        <a:cs typeface="Times New Roman" panose="02020603050405020304" pitchFamily="18" charset="0"/>
                      </a:endParaRPr>
                    </a:p>
                  </a:txBody>
                  <a:tcPr marL="13018" marR="13018" marT="130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1500" b="0" u="none" strike="noStrike">
                          <a:solidFill>
                            <a:srgbClr val="0070C0"/>
                          </a:solidFill>
                          <a:effectLst/>
                          <a:latin typeface="Times New Roman" panose="02020603050405020304" pitchFamily="18" charset="0"/>
                          <a:cs typeface="Times New Roman" panose="02020603050405020304" pitchFamily="18" charset="0"/>
                        </a:rPr>
                        <a:t>8</a:t>
                      </a:r>
                      <a:endParaRPr lang="en-US" sz="1500" b="0" i="0" u="none" strike="noStrike">
                        <a:solidFill>
                          <a:srgbClr val="0070C0"/>
                        </a:solidFill>
                        <a:effectLst/>
                        <a:latin typeface="Times New Roman" panose="02020603050405020304" pitchFamily="18" charset="0"/>
                        <a:cs typeface="Times New Roman" panose="02020603050405020304" pitchFamily="18" charset="0"/>
                      </a:endParaRPr>
                    </a:p>
                  </a:txBody>
                  <a:tcPr marL="13018" marR="13018" marT="130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extLst>
                  <a:ext uri="{0D108BD9-81ED-4DB2-BD59-A6C34878D82A}">
                    <a16:rowId xmlns:a16="http://schemas.microsoft.com/office/drawing/2014/main" val="10001"/>
                  </a:ext>
                </a:extLst>
              </a:tr>
              <a:tr h="4293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ctr"/>
                      <a:r>
                        <a:rPr lang="en-IN" sz="1500" b="0" u="none" strike="noStrike" dirty="0">
                          <a:solidFill>
                            <a:srgbClr val="0070C0"/>
                          </a:solidFill>
                          <a:effectLst/>
                          <a:latin typeface="Times New Roman" panose="02020603050405020304" pitchFamily="18" charset="0"/>
                          <a:cs typeface="Times New Roman" panose="02020603050405020304" pitchFamily="18" charset="0"/>
                        </a:rPr>
                        <a:t>3. Humanities and Social Sciences (HSS)</a:t>
                      </a:r>
                      <a:endParaRPr lang="en-IN" sz="1500" b="0" i="0" u="none" strike="noStrike" dirty="0">
                        <a:solidFill>
                          <a:srgbClr val="0070C0"/>
                        </a:solidFill>
                        <a:effectLst/>
                        <a:latin typeface="Times New Roman" panose="02020603050405020304" pitchFamily="18" charset="0"/>
                        <a:cs typeface="Times New Roman" panose="02020603050405020304" pitchFamily="18" charset="0"/>
                      </a:endParaRPr>
                    </a:p>
                  </a:txBody>
                  <a:tcPr marL="13018" marR="13018" marT="130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1500" b="0" u="none" strike="noStrike">
                          <a:solidFill>
                            <a:srgbClr val="0070C0"/>
                          </a:solidFill>
                          <a:effectLst/>
                          <a:latin typeface="Times New Roman" panose="02020603050405020304" pitchFamily="18" charset="0"/>
                          <a:cs typeface="Times New Roman" panose="02020603050405020304" pitchFamily="18" charset="0"/>
                        </a:rPr>
                        <a:t>4</a:t>
                      </a:r>
                      <a:endParaRPr lang="en-US" sz="1500" b="0" i="0" u="none" strike="noStrike">
                        <a:solidFill>
                          <a:srgbClr val="0070C0"/>
                        </a:solidFill>
                        <a:effectLst/>
                        <a:latin typeface="Times New Roman" panose="02020603050405020304" pitchFamily="18" charset="0"/>
                        <a:cs typeface="Times New Roman" panose="02020603050405020304" pitchFamily="18" charset="0"/>
                      </a:endParaRPr>
                    </a:p>
                  </a:txBody>
                  <a:tcPr marL="13018" marR="13018" marT="130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extLst>
                  <a:ext uri="{0D108BD9-81ED-4DB2-BD59-A6C34878D82A}">
                    <a16:rowId xmlns:a16="http://schemas.microsoft.com/office/drawing/2014/main" val="10002"/>
                  </a:ext>
                </a:extLst>
              </a:tr>
              <a:tr h="4293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ctr"/>
                      <a:r>
                        <a:rPr lang="en-US" sz="1500" b="0" u="none" strike="noStrike" dirty="0">
                          <a:solidFill>
                            <a:srgbClr val="0070C0"/>
                          </a:solidFill>
                          <a:effectLst/>
                          <a:latin typeface="Times New Roman" panose="02020603050405020304" pitchFamily="18" charset="0"/>
                          <a:cs typeface="Times New Roman" panose="02020603050405020304" pitchFamily="18" charset="0"/>
                        </a:rPr>
                        <a:t>4. Professional Subjects-Core (PC)</a:t>
                      </a:r>
                      <a:endParaRPr lang="en-US" sz="1500" b="0" i="0" u="none" strike="noStrike" dirty="0">
                        <a:solidFill>
                          <a:srgbClr val="0070C0"/>
                        </a:solidFill>
                        <a:effectLst/>
                        <a:latin typeface="Times New Roman" panose="02020603050405020304" pitchFamily="18" charset="0"/>
                        <a:cs typeface="Times New Roman" panose="02020603050405020304" pitchFamily="18" charset="0"/>
                      </a:endParaRPr>
                    </a:p>
                  </a:txBody>
                  <a:tcPr marL="13018" marR="13018" marT="130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1500" b="0" u="none" strike="noStrike">
                          <a:solidFill>
                            <a:srgbClr val="0070C0"/>
                          </a:solidFill>
                          <a:effectLst/>
                          <a:latin typeface="Times New Roman" panose="02020603050405020304" pitchFamily="18" charset="0"/>
                          <a:cs typeface="Times New Roman" panose="02020603050405020304" pitchFamily="18" charset="0"/>
                        </a:rPr>
                        <a:t>33</a:t>
                      </a:r>
                      <a:endParaRPr lang="en-US" sz="1500" b="0" i="0" u="none" strike="noStrike">
                        <a:solidFill>
                          <a:srgbClr val="0070C0"/>
                        </a:solidFill>
                        <a:effectLst/>
                        <a:latin typeface="Times New Roman" panose="02020603050405020304" pitchFamily="18" charset="0"/>
                        <a:cs typeface="Times New Roman" panose="02020603050405020304" pitchFamily="18" charset="0"/>
                      </a:endParaRPr>
                    </a:p>
                  </a:txBody>
                  <a:tcPr marL="13018" marR="13018" marT="130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extLst>
                  <a:ext uri="{0D108BD9-81ED-4DB2-BD59-A6C34878D82A}">
                    <a16:rowId xmlns:a16="http://schemas.microsoft.com/office/drawing/2014/main" val="10003"/>
                  </a:ext>
                </a:extLst>
              </a:tr>
              <a:tr h="4293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ctr"/>
                      <a:r>
                        <a:rPr lang="en-US" sz="1500" b="0" u="none" strike="noStrike" dirty="0">
                          <a:solidFill>
                            <a:srgbClr val="0070C0"/>
                          </a:solidFill>
                          <a:effectLst/>
                          <a:latin typeface="Times New Roman" panose="02020603050405020304" pitchFamily="18" charset="0"/>
                          <a:cs typeface="Times New Roman" panose="02020603050405020304" pitchFamily="18" charset="0"/>
                        </a:rPr>
                        <a:t>5. Professional Subjects-Elective (PE)</a:t>
                      </a:r>
                      <a:endParaRPr lang="en-US" sz="1500" b="0" i="0" u="none" strike="noStrike" dirty="0">
                        <a:solidFill>
                          <a:srgbClr val="0070C0"/>
                        </a:solidFill>
                        <a:effectLst/>
                        <a:latin typeface="Times New Roman" panose="02020603050405020304" pitchFamily="18" charset="0"/>
                        <a:cs typeface="Times New Roman" panose="02020603050405020304" pitchFamily="18" charset="0"/>
                      </a:endParaRPr>
                    </a:p>
                  </a:txBody>
                  <a:tcPr marL="13018" marR="13018" marT="130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1500" b="0" u="none" strike="noStrike">
                          <a:solidFill>
                            <a:srgbClr val="0070C0"/>
                          </a:solidFill>
                          <a:effectLst/>
                          <a:latin typeface="Times New Roman" panose="02020603050405020304" pitchFamily="18" charset="0"/>
                          <a:cs typeface="Times New Roman" panose="02020603050405020304" pitchFamily="18" charset="0"/>
                        </a:rPr>
                        <a:t>5</a:t>
                      </a:r>
                      <a:endParaRPr lang="en-US" sz="1500" b="0" i="0" u="none" strike="noStrike">
                        <a:solidFill>
                          <a:srgbClr val="0070C0"/>
                        </a:solidFill>
                        <a:effectLst/>
                        <a:latin typeface="Times New Roman" panose="02020603050405020304" pitchFamily="18" charset="0"/>
                        <a:cs typeface="Times New Roman" panose="02020603050405020304" pitchFamily="18" charset="0"/>
                      </a:endParaRPr>
                    </a:p>
                  </a:txBody>
                  <a:tcPr marL="13018" marR="13018" marT="130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extLst>
                  <a:ext uri="{0D108BD9-81ED-4DB2-BD59-A6C34878D82A}">
                    <a16:rowId xmlns:a16="http://schemas.microsoft.com/office/drawing/2014/main" val="10004"/>
                  </a:ext>
                </a:extLst>
              </a:tr>
              <a:tr h="4293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ctr"/>
                      <a:r>
                        <a:rPr lang="en-US" sz="1500" b="0" u="none" strike="noStrike" dirty="0">
                          <a:solidFill>
                            <a:srgbClr val="0070C0"/>
                          </a:solidFill>
                          <a:effectLst/>
                          <a:latin typeface="Times New Roman" panose="02020603050405020304" pitchFamily="18" charset="0"/>
                          <a:cs typeface="Times New Roman" panose="02020603050405020304" pitchFamily="18" charset="0"/>
                        </a:rPr>
                        <a:t>6. Open Elective (OE)</a:t>
                      </a:r>
                      <a:endParaRPr lang="en-US" sz="1500" b="0" i="0" u="none" strike="noStrike" dirty="0">
                        <a:solidFill>
                          <a:srgbClr val="0070C0"/>
                        </a:solidFill>
                        <a:effectLst/>
                        <a:latin typeface="Times New Roman" panose="02020603050405020304" pitchFamily="18" charset="0"/>
                        <a:cs typeface="Times New Roman" panose="02020603050405020304" pitchFamily="18" charset="0"/>
                      </a:endParaRPr>
                    </a:p>
                  </a:txBody>
                  <a:tcPr marL="13018" marR="13018" marT="130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1500" b="0" u="none" strike="noStrike">
                          <a:solidFill>
                            <a:srgbClr val="0070C0"/>
                          </a:solidFill>
                          <a:effectLst/>
                          <a:latin typeface="Times New Roman" panose="02020603050405020304" pitchFamily="18" charset="0"/>
                          <a:cs typeface="Times New Roman" panose="02020603050405020304" pitchFamily="18" charset="0"/>
                        </a:rPr>
                        <a:t>2</a:t>
                      </a:r>
                      <a:endParaRPr lang="en-US" sz="1500" b="0" i="0" u="none" strike="noStrike">
                        <a:solidFill>
                          <a:srgbClr val="0070C0"/>
                        </a:solidFill>
                        <a:effectLst/>
                        <a:latin typeface="Times New Roman" panose="02020603050405020304" pitchFamily="18" charset="0"/>
                        <a:cs typeface="Times New Roman" panose="02020603050405020304" pitchFamily="18" charset="0"/>
                      </a:endParaRPr>
                    </a:p>
                  </a:txBody>
                  <a:tcPr marL="13018" marR="13018" marT="130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extLst>
                  <a:ext uri="{0D108BD9-81ED-4DB2-BD59-A6C34878D82A}">
                    <a16:rowId xmlns:a16="http://schemas.microsoft.com/office/drawing/2014/main" val="10005"/>
                  </a:ext>
                </a:extLst>
              </a:tr>
              <a:tr h="4293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ctr"/>
                      <a:r>
                        <a:rPr lang="en-US" sz="1500" b="0" u="none" strike="noStrike" dirty="0">
                          <a:solidFill>
                            <a:srgbClr val="0070C0"/>
                          </a:solidFill>
                          <a:effectLst/>
                          <a:latin typeface="Times New Roman" panose="02020603050405020304" pitchFamily="18" charset="0"/>
                          <a:cs typeface="Times New Roman" panose="02020603050405020304" pitchFamily="18" charset="0"/>
                        </a:rPr>
                        <a:t>7. Non-Credit Mandatory Course (NCMC)</a:t>
                      </a:r>
                      <a:endParaRPr lang="en-US" sz="1500" b="0" i="0" u="none" strike="noStrike" dirty="0">
                        <a:solidFill>
                          <a:srgbClr val="0070C0"/>
                        </a:solidFill>
                        <a:effectLst/>
                        <a:latin typeface="Times New Roman" panose="02020603050405020304" pitchFamily="18" charset="0"/>
                        <a:cs typeface="Times New Roman" panose="02020603050405020304" pitchFamily="18" charset="0"/>
                      </a:endParaRPr>
                    </a:p>
                  </a:txBody>
                  <a:tcPr marL="13018" marR="13018" marT="130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1500" b="0" u="none" strike="noStrike">
                          <a:solidFill>
                            <a:srgbClr val="0070C0"/>
                          </a:solidFill>
                          <a:effectLst/>
                          <a:latin typeface="Times New Roman" panose="02020603050405020304" pitchFamily="18" charset="0"/>
                          <a:cs typeface="Times New Roman" panose="02020603050405020304" pitchFamily="18" charset="0"/>
                        </a:rPr>
                        <a:t>2</a:t>
                      </a:r>
                      <a:endParaRPr lang="en-US" sz="1500" b="0" i="0" u="none" strike="noStrike">
                        <a:solidFill>
                          <a:srgbClr val="0070C0"/>
                        </a:solidFill>
                        <a:effectLst/>
                        <a:latin typeface="Times New Roman" panose="02020603050405020304" pitchFamily="18" charset="0"/>
                        <a:cs typeface="Times New Roman" panose="02020603050405020304" pitchFamily="18" charset="0"/>
                      </a:endParaRPr>
                    </a:p>
                  </a:txBody>
                  <a:tcPr marL="13018" marR="13018" marT="130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extLst>
                  <a:ext uri="{0D108BD9-81ED-4DB2-BD59-A6C34878D82A}">
                    <a16:rowId xmlns:a16="http://schemas.microsoft.com/office/drawing/2014/main" val="10006"/>
                  </a:ext>
                </a:extLst>
              </a:tr>
              <a:tr h="4293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ctr"/>
                      <a:r>
                        <a:rPr lang="en-US" sz="1500" b="0" u="none" strike="noStrike" dirty="0">
                          <a:solidFill>
                            <a:srgbClr val="0070C0"/>
                          </a:solidFill>
                          <a:effectLst/>
                          <a:latin typeface="Times New Roman" panose="02020603050405020304" pitchFamily="18" charset="0"/>
                          <a:cs typeface="Times New Roman" panose="02020603050405020304" pitchFamily="18" charset="0"/>
                        </a:rPr>
                        <a:t>8. Internship (INT)</a:t>
                      </a:r>
                      <a:endParaRPr lang="en-US" sz="1500" b="0" i="0" u="none" strike="noStrike" dirty="0">
                        <a:solidFill>
                          <a:srgbClr val="0070C0"/>
                        </a:solidFill>
                        <a:effectLst/>
                        <a:latin typeface="Times New Roman" panose="02020603050405020304" pitchFamily="18" charset="0"/>
                        <a:cs typeface="Times New Roman" panose="02020603050405020304" pitchFamily="18" charset="0"/>
                      </a:endParaRPr>
                    </a:p>
                  </a:txBody>
                  <a:tcPr marL="13018" marR="13018" marT="130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1500" b="0" u="none" strike="noStrike">
                          <a:solidFill>
                            <a:srgbClr val="0070C0"/>
                          </a:solidFill>
                          <a:effectLst/>
                          <a:latin typeface="Times New Roman" panose="02020603050405020304" pitchFamily="18" charset="0"/>
                          <a:cs typeface="Times New Roman" panose="02020603050405020304" pitchFamily="18" charset="0"/>
                        </a:rPr>
                        <a:t>1</a:t>
                      </a:r>
                      <a:endParaRPr lang="en-US" sz="1500" b="0" i="0" u="none" strike="noStrike">
                        <a:solidFill>
                          <a:srgbClr val="0070C0"/>
                        </a:solidFill>
                        <a:effectLst/>
                        <a:latin typeface="Times New Roman" panose="02020603050405020304" pitchFamily="18" charset="0"/>
                        <a:cs typeface="Times New Roman" panose="02020603050405020304" pitchFamily="18" charset="0"/>
                      </a:endParaRPr>
                    </a:p>
                  </a:txBody>
                  <a:tcPr marL="13018" marR="13018" marT="130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extLst>
                  <a:ext uri="{0D108BD9-81ED-4DB2-BD59-A6C34878D82A}">
                    <a16:rowId xmlns:a16="http://schemas.microsoft.com/office/drawing/2014/main" val="10007"/>
                  </a:ext>
                </a:extLst>
              </a:tr>
              <a:tr h="4293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ctr"/>
                      <a:r>
                        <a:rPr lang="en-US" sz="1500" b="0" u="none" strike="noStrike" dirty="0">
                          <a:solidFill>
                            <a:srgbClr val="0070C0"/>
                          </a:solidFill>
                          <a:effectLst/>
                          <a:latin typeface="Times New Roman" panose="02020603050405020304" pitchFamily="18" charset="0"/>
                          <a:cs typeface="Times New Roman" panose="02020603050405020304" pitchFamily="18" charset="0"/>
                        </a:rPr>
                        <a:t>9. Project (Pro)</a:t>
                      </a:r>
                      <a:endParaRPr lang="en-US" sz="1500" b="0" i="0" u="none" strike="noStrike" dirty="0">
                        <a:solidFill>
                          <a:srgbClr val="0070C0"/>
                        </a:solidFill>
                        <a:effectLst/>
                        <a:latin typeface="Times New Roman" panose="02020603050405020304" pitchFamily="18" charset="0"/>
                        <a:cs typeface="Times New Roman" panose="02020603050405020304" pitchFamily="18" charset="0"/>
                      </a:endParaRPr>
                    </a:p>
                  </a:txBody>
                  <a:tcPr marL="13018" marR="13018" marT="130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1500" b="0" u="none" strike="noStrike">
                          <a:solidFill>
                            <a:srgbClr val="0070C0"/>
                          </a:solidFill>
                          <a:effectLst/>
                          <a:latin typeface="Times New Roman" panose="02020603050405020304" pitchFamily="18" charset="0"/>
                          <a:cs typeface="Times New Roman" panose="02020603050405020304" pitchFamily="18" charset="0"/>
                        </a:rPr>
                        <a:t>2</a:t>
                      </a:r>
                      <a:endParaRPr lang="en-US" sz="1500" b="0" i="0" u="none" strike="noStrike">
                        <a:solidFill>
                          <a:srgbClr val="0070C0"/>
                        </a:solidFill>
                        <a:effectLst/>
                        <a:latin typeface="Times New Roman" panose="02020603050405020304" pitchFamily="18" charset="0"/>
                        <a:cs typeface="Times New Roman" panose="02020603050405020304" pitchFamily="18" charset="0"/>
                      </a:endParaRPr>
                    </a:p>
                  </a:txBody>
                  <a:tcPr marL="13018" marR="13018" marT="130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extLst>
                  <a:ext uri="{0D108BD9-81ED-4DB2-BD59-A6C34878D82A}">
                    <a16:rowId xmlns:a16="http://schemas.microsoft.com/office/drawing/2014/main" val="10008"/>
                  </a:ext>
                </a:extLst>
              </a:tr>
              <a:tr h="4293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ctr"/>
                      <a:r>
                        <a:rPr lang="en-US" sz="1500" b="0" u="none" strike="noStrike" dirty="0">
                          <a:solidFill>
                            <a:srgbClr val="0070C0"/>
                          </a:solidFill>
                          <a:effectLst/>
                          <a:latin typeface="Times New Roman" panose="02020603050405020304" pitchFamily="18" charset="0"/>
                          <a:cs typeface="Times New Roman" panose="02020603050405020304" pitchFamily="18" charset="0"/>
                        </a:rPr>
                        <a:t>10. Seminar (Sem)</a:t>
                      </a:r>
                      <a:endParaRPr lang="en-US" sz="1500" b="0" i="0" u="none" strike="noStrike" dirty="0">
                        <a:solidFill>
                          <a:srgbClr val="0070C0"/>
                        </a:solidFill>
                        <a:effectLst/>
                        <a:latin typeface="Times New Roman" panose="02020603050405020304" pitchFamily="18" charset="0"/>
                        <a:cs typeface="Times New Roman" panose="02020603050405020304" pitchFamily="18" charset="0"/>
                      </a:endParaRPr>
                    </a:p>
                  </a:txBody>
                  <a:tcPr marL="13018" marR="13018" marT="13018"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1500" b="0" u="none" strike="noStrike" dirty="0">
                          <a:solidFill>
                            <a:srgbClr val="0070C0"/>
                          </a:solidFill>
                          <a:effectLst/>
                          <a:latin typeface="Times New Roman" panose="02020603050405020304" pitchFamily="18" charset="0"/>
                          <a:cs typeface="Times New Roman" panose="02020603050405020304" pitchFamily="18" charset="0"/>
                        </a:rPr>
                        <a:t>1</a:t>
                      </a:r>
                      <a:endParaRPr lang="en-US" sz="1500" b="0" i="0" u="none" strike="noStrike" dirty="0">
                        <a:solidFill>
                          <a:srgbClr val="0070C0"/>
                        </a:solidFill>
                        <a:effectLst/>
                        <a:latin typeface="Times New Roman" panose="02020603050405020304" pitchFamily="18" charset="0"/>
                        <a:cs typeface="Times New Roman" panose="02020603050405020304" pitchFamily="18" charset="0"/>
                      </a:endParaRPr>
                    </a:p>
                  </a:txBody>
                  <a:tcPr marL="13018" marR="13018" marT="13018"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tint val="20000"/>
                      </a:srgbClr>
                    </a:solidFill>
                  </a:tcPr>
                </a:tc>
                <a:extLst>
                  <a:ext uri="{0D108BD9-81ED-4DB2-BD59-A6C34878D82A}">
                    <a16:rowId xmlns:a16="http://schemas.microsoft.com/office/drawing/2014/main" val="10009"/>
                  </a:ext>
                </a:extLst>
              </a:tr>
              <a:tr h="42939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fontAlgn="ctr"/>
                      <a:r>
                        <a:rPr lang="en-IN" sz="1600" b="1" u="none" strike="noStrike" dirty="0">
                          <a:effectLst/>
                          <a:latin typeface="Times New Roman" panose="02020603050405020304" pitchFamily="18" charset="0"/>
                          <a:cs typeface="Times New Roman" panose="02020603050405020304" pitchFamily="18" charset="0"/>
                        </a:rPr>
                        <a:t>Total</a:t>
                      </a:r>
                      <a:endParaRPr lang="en-IN"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3018" marR="13018" marT="13018"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fontAlgn="ctr"/>
                      <a:r>
                        <a:rPr lang="en-US" sz="1600" b="1" u="none" strike="noStrike" dirty="0">
                          <a:effectLst/>
                          <a:latin typeface="Times New Roman" panose="02020603050405020304" pitchFamily="18" charset="0"/>
                          <a:cs typeface="Times New Roman" panose="02020603050405020304" pitchFamily="18" charset="0"/>
                        </a:rPr>
                        <a:t>66</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3018" marR="13018" marT="13018"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solidFill>
                  </a:tcPr>
                </a:tc>
                <a:extLst>
                  <a:ext uri="{0D108BD9-81ED-4DB2-BD59-A6C34878D82A}">
                    <a16:rowId xmlns:a16="http://schemas.microsoft.com/office/drawing/2014/main" val="10010"/>
                  </a:ext>
                </a:extLst>
              </a:tr>
            </a:tbl>
          </a:graphicData>
        </a:graphic>
      </p:graphicFrame>
      <p:graphicFrame>
        <p:nvGraphicFramePr>
          <p:cNvPr id="82" name="Chart 19">
            <a:extLst>
              <a:ext uri="{FF2B5EF4-FFF2-40B4-BE49-F238E27FC236}">
                <a16:creationId xmlns:a16="http://schemas.microsoft.com/office/drawing/2014/main" id="{EAF9C572-4DF4-4F38-A196-252633A1B229}"/>
              </a:ext>
            </a:extLst>
          </p:cNvPr>
          <p:cNvGraphicFramePr>
            <a:graphicFrameLocks/>
          </p:cNvGraphicFramePr>
          <p:nvPr>
            <p:extLst>
              <p:ext uri="{D42A27DB-BD31-4B8C-83A1-F6EECF244321}">
                <p14:modId xmlns:p14="http://schemas.microsoft.com/office/powerpoint/2010/main" val="249437578"/>
              </p:ext>
            </p:extLst>
          </p:nvPr>
        </p:nvGraphicFramePr>
        <p:xfrm>
          <a:off x="6314855" y="1486273"/>
          <a:ext cx="6733256" cy="4259505"/>
        </p:xfrm>
        <a:graphic>
          <a:graphicData uri="http://schemas.openxmlformats.org/drawingml/2006/chart">
            <c:chart xmlns:c="http://schemas.openxmlformats.org/drawingml/2006/chart" xmlns:r="http://schemas.openxmlformats.org/officeDocument/2006/relationships" r:id="rId3"/>
          </a:graphicData>
        </a:graphic>
      </p:graphicFrame>
      <p:sp>
        <p:nvSpPr>
          <p:cNvPr id="13" name="Footer Placeholder 7">
            <a:extLst>
              <a:ext uri="{FF2B5EF4-FFF2-40B4-BE49-F238E27FC236}">
                <a16:creationId xmlns:a16="http://schemas.microsoft.com/office/drawing/2014/main" id="{BCC1390F-22FA-4A08-A9F0-EAA4D577360A}"/>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14" name="Date Placeholder 8">
            <a:extLst>
              <a:ext uri="{FF2B5EF4-FFF2-40B4-BE49-F238E27FC236}">
                <a16:creationId xmlns:a16="http://schemas.microsoft.com/office/drawing/2014/main" id="{7C9AC92A-5F86-4C67-AB1E-34B6463DB235}"/>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748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circle(in)">
                                      <p:cBhvr>
                                        <p:cTn id="7" dur="2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A2DF50-CE29-42EC-BE6A-F0643977B8C0}"/>
              </a:ext>
            </a:extLst>
          </p:cNvPr>
          <p:cNvSpPr>
            <a:spLocks noGrp="1"/>
          </p:cNvSpPr>
          <p:nvPr>
            <p:ph type="sldNum" sz="quarter" idx="12"/>
          </p:nvPr>
        </p:nvSpPr>
        <p:spPr>
          <a:xfrm>
            <a:off x="11169748" y="6222172"/>
            <a:ext cx="520504" cy="401993"/>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r>
              <a:rPr lang="en-US" sz="1200" spc="400" dirty="0">
                <a:solidFill>
                  <a:schemeClr val="bg1">
                    <a:lumMod val="95000"/>
                  </a:schemeClr>
                </a:solidFill>
              </a:rPr>
              <a:t>14</a:t>
            </a:r>
            <a:endParaRPr lang="en-IN" sz="1800" spc="400" dirty="0">
              <a:solidFill>
                <a:schemeClr val="bg1">
                  <a:lumMod val="95000"/>
                </a:schemeClr>
              </a:solidFill>
            </a:endParaRPr>
          </a:p>
        </p:txBody>
      </p:sp>
      <p:sp>
        <p:nvSpPr>
          <p:cNvPr id="5" name="Rectangle 13">
            <a:extLst>
              <a:ext uri="{FF2B5EF4-FFF2-40B4-BE49-F238E27FC236}">
                <a16:creationId xmlns:a16="http://schemas.microsoft.com/office/drawing/2014/main" id="{281F0CFB-37AD-4C7E-AE0F-8EA18492ABC2}"/>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Criterion-2 : Program Curriculum &amp; TLP</a:t>
            </a:r>
          </a:p>
        </p:txBody>
      </p:sp>
      <p:graphicFrame>
        <p:nvGraphicFramePr>
          <p:cNvPr id="7" name="Chart 19">
            <a:extLst>
              <a:ext uri="{FF2B5EF4-FFF2-40B4-BE49-F238E27FC236}">
                <a16:creationId xmlns:a16="http://schemas.microsoft.com/office/drawing/2014/main" id="{C7B6D1BF-80AB-4B9F-957B-E5F5D4E931F5}"/>
              </a:ext>
            </a:extLst>
          </p:cNvPr>
          <p:cNvGraphicFramePr>
            <a:graphicFrameLocks/>
          </p:cNvGraphicFramePr>
          <p:nvPr>
            <p:extLst>
              <p:ext uri="{D42A27DB-BD31-4B8C-83A1-F6EECF244321}">
                <p14:modId xmlns:p14="http://schemas.microsoft.com/office/powerpoint/2010/main" val="2536526466"/>
              </p:ext>
            </p:extLst>
          </p:nvPr>
        </p:nvGraphicFramePr>
        <p:xfrm>
          <a:off x="6314855" y="1486273"/>
          <a:ext cx="6733256" cy="4259505"/>
        </p:xfrm>
        <a:graphic>
          <a:graphicData uri="http://schemas.openxmlformats.org/drawingml/2006/chart">
            <c:chart xmlns:c="http://schemas.openxmlformats.org/drawingml/2006/chart" xmlns:r="http://schemas.openxmlformats.org/officeDocument/2006/relationships" r:id="rId2"/>
          </a:graphicData>
        </a:graphic>
      </p:graphicFrame>
      <p:sp>
        <p:nvSpPr>
          <p:cNvPr id="8" name="Rounded Rectangle 4">
            <a:extLst>
              <a:ext uri="{FF2B5EF4-FFF2-40B4-BE49-F238E27FC236}">
                <a16:creationId xmlns:a16="http://schemas.microsoft.com/office/drawing/2014/main" id="{4B503B5E-5FC5-4D9C-ACBC-04D750DD8042}"/>
              </a:ext>
            </a:extLst>
          </p:cNvPr>
          <p:cNvSpPr/>
          <p:nvPr/>
        </p:nvSpPr>
        <p:spPr>
          <a:xfrm>
            <a:off x="188391" y="176589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Curriculum</a:t>
            </a:r>
          </a:p>
        </p:txBody>
      </p:sp>
      <p:sp>
        <p:nvSpPr>
          <p:cNvPr id="9" name="Rounded Rectangle 20">
            <a:hlinkClick r:id="" action="ppaction://noaction" highlightClick="1"/>
            <a:extLst>
              <a:ext uri="{FF2B5EF4-FFF2-40B4-BE49-F238E27FC236}">
                <a16:creationId xmlns:a16="http://schemas.microsoft.com/office/drawing/2014/main" id="{BF18F527-EF64-475B-8383-3CA2E3CA777A}"/>
              </a:ext>
            </a:extLst>
          </p:cNvPr>
          <p:cNvSpPr/>
          <p:nvPr/>
        </p:nvSpPr>
        <p:spPr>
          <a:xfrm>
            <a:off x="188391" y="2481208"/>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latin typeface="Times New Roman" panose="02020603050405020304" pitchFamily="18" charset="0"/>
                <a:cs typeface="Times New Roman" panose="02020603050405020304" pitchFamily="18" charset="0"/>
              </a:rPr>
              <a:t>GAP Identification Process</a:t>
            </a:r>
            <a:endParaRPr lang="en-IN" sz="1300" dirty="0">
              <a:latin typeface="Times New Roman" panose="02020603050405020304" pitchFamily="18" charset="0"/>
              <a:cs typeface="Times New Roman" panose="02020603050405020304" pitchFamily="18" charset="0"/>
            </a:endParaRPr>
          </a:p>
        </p:txBody>
      </p:sp>
      <p:sp>
        <p:nvSpPr>
          <p:cNvPr id="10" name="Rounded Rectangle 20">
            <a:hlinkClick r:id="" action="ppaction://noaction" highlightClick="1"/>
            <a:extLst>
              <a:ext uri="{FF2B5EF4-FFF2-40B4-BE49-F238E27FC236}">
                <a16:creationId xmlns:a16="http://schemas.microsoft.com/office/drawing/2014/main" id="{722F55EC-0B83-49B5-AEC2-6FA7BAAECED6}"/>
              </a:ext>
            </a:extLst>
          </p:cNvPr>
          <p:cNvSpPr/>
          <p:nvPr/>
        </p:nvSpPr>
        <p:spPr>
          <a:xfrm>
            <a:off x="188106" y="319652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Teaching Learning Process</a:t>
            </a:r>
          </a:p>
        </p:txBody>
      </p:sp>
      <p:sp>
        <p:nvSpPr>
          <p:cNvPr id="11" name="Rounded Rectangle 20">
            <a:hlinkClick r:id="" action="ppaction://noaction" highlightClick="1"/>
            <a:extLst>
              <a:ext uri="{FF2B5EF4-FFF2-40B4-BE49-F238E27FC236}">
                <a16:creationId xmlns:a16="http://schemas.microsoft.com/office/drawing/2014/main" id="{611A9EDC-0972-4CB2-9558-F6D60FC9BE94}"/>
              </a:ext>
            </a:extLst>
          </p:cNvPr>
          <p:cNvSpPr/>
          <p:nvPr/>
        </p:nvSpPr>
        <p:spPr>
          <a:xfrm>
            <a:off x="188106" y="3911836"/>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Industry  Interaction</a:t>
            </a:r>
          </a:p>
        </p:txBody>
      </p:sp>
      <p:pic>
        <p:nvPicPr>
          <p:cNvPr id="12" name="Picture 11">
            <a:extLst>
              <a:ext uri="{FF2B5EF4-FFF2-40B4-BE49-F238E27FC236}">
                <a16:creationId xmlns:a16="http://schemas.microsoft.com/office/drawing/2014/main" id="{76834CF2-E12C-45F3-B39A-106A51F47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442" y="116657"/>
            <a:ext cx="1252598" cy="1252598"/>
          </a:xfrm>
          <a:prstGeom prst="rect">
            <a:avLst/>
          </a:prstGeom>
        </p:spPr>
      </p:pic>
      <p:grpSp>
        <p:nvGrpSpPr>
          <p:cNvPr id="47" name="Group 46">
            <a:extLst>
              <a:ext uri="{FF2B5EF4-FFF2-40B4-BE49-F238E27FC236}">
                <a16:creationId xmlns:a16="http://schemas.microsoft.com/office/drawing/2014/main" id="{87832A4C-0220-4535-AD91-385841F5DBF1}"/>
              </a:ext>
            </a:extLst>
          </p:cNvPr>
          <p:cNvGrpSpPr/>
          <p:nvPr/>
        </p:nvGrpSpPr>
        <p:grpSpPr>
          <a:xfrm>
            <a:off x="3135086" y="667543"/>
            <a:ext cx="7029331" cy="5994514"/>
            <a:chOff x="0" y="0"/>
            <a:chExt cx="5597525" cy="6619875"/>
          </a:xfrm>
          <a:solidFill>
            <a:schemeClr val="accent6">
              <a:lumMod val="40000"/>
              <a:lumOff val="60000"/>
            </a:schemeClr>
          </a:solidFill>
        </p:grpSpPr>
        <p:sp>
          <p:nvSpPr>
            <p:cNvPr id="48" name="Rectangle: Rounded Corners 47" descr="Subject Allotment">
              <a:extLst>
                <a:ext uri="{FF2B5EF4-FFF2-40B4-BE49-F238E27FC236}">
                  <a16:creationId xmlns:a16="http://schemas.microsoft.com/office/drawing/2014/main" id="{6B792483-4FDB-482D-A95B-582B6821F782}"/>
                </a:ext>
              </a:extLst>
            </p:cNvPr>
            <p:cNvSpPr/>
            <p:nvPr/>
          </p:nvSpPr>
          <p:spPr>
            <a:xfrm>
              <a:off x="1943100" y="0"/>
              <a:ext cx="1381125" cy="295275"/>
            </a:xfrm>
            <a:prstGeom prst="roundRect">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r>
                <a:rPr lang="en-IN" sz="1000" dirty="0">
                  <a:solidFill>
                    <a:srgbClr val="000000"/>
                  </a:solidFill>
                  <a:effectLst/>
                  <a:latin typeface="Times New Roman" panose="02020603050405020304" pitchFamily="18" charset="0"/>
                  <a:ea typeface="Calibri" panose="020F0502020204030204" pitchFamily="34" charset="0"/>
                </a:rPr>
                <a:t>Course</a:t>
              </a:r>
              <a:r>
                <a:rPr lang="en-IN" sz="1000" b="1" dirty="0">
                  <a:solidFill>
                    <a:srgbClr val="000000"/>
                  </a:solidFill>
                  <a:effectLst/>
                  <a:latin typeface="Times New Roman" panose="02020603050405020304" pitchFamily="18" charset="0"/>
                  <a:ea typeface="Calibri" panose="020F0502020204030204" pitchFamily="34" charset="0"/>
                </a:rPr>
                <a:t> </a:t>
              </a:r>
              <a:r>
                <a:rPr lang="en-IN" sz="1000" dirty="0">
                  <a:solidFill>
                    <a:srgbClr val="000000"/>
                  </a:solidFill>
                  <a:effectLst/>
                  <a:latin typeface="Times New Roman" panose="02020603050405020304" pitchFamily="18" charset="0"/>
                  <a:ea typeface="Calibri" panose="020F0502020204030204" pitchFamily="34" charset="0"/>
                </a:rPr>
                <a:t>Allotment</a:t>
              </a:r>
              <a:endParaRPr lang="en-GB" sz="1100" dirty="0">
                <a:effectLst/>
                <a:latin typeface="Calibri" panose="020F0502020204030204" pitchFamily="34" charset="0"/>
                <a:ea typeface="Calibri" panose="020F0502020204030204" pitchFamily="34" charset="0"/>
              </a:endParaRPr>
            </a:p>
          </p:txBody>
        </p:sp>
        <p:sp>
          <p:nvSpPr>
            <p:cNvPr id="49" name="Rectangle: Rounded Corners 48" descr="Subject Allotment">
              <a:extLst>
                <a:ext uri="{FF2B5EF4-FFF2-40B4-BE49-F238E27FC236}">
                  <a16:creationId xmlns:a16="http://schemas.microsoft.com/office/drawing/2014/main" id="{5247902C-F138-46F7-90C9-C727741DC203}"/>
                </a:ext>
              </a:extLst>
            </p:cNvPr>
            <p:cNvSpPr/>
            <p:nvPr/>
          </p:nvSpPr>
          <p:spPr>
            <a:xfrm>
              <a:off x="1047750" y="495300"/>
              <a:ext cx="3219450" cy="276225"/>
            </a:xfrm>
            <a:prstGeom prst="roundRect">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r>
                <a:rPr lang="en-IN" sz="1000" dirty="0">
                  <a:solidFill>
                    <a:srgbClr val="000000"/>
                  </a:solidFill>
                  <a:effectLst/>
                  <a:latin typeface="Times New Roman" panose="02020603050405020304" pitchFamily="18" charset="0"/>
                  <a:ea typeface="Calibri" panose="020F0502020204030204" pitchFamily="34" charset="0"/>
                </a:rPr>
                <a:t>Course Allotted faculty describe the course outcome</a:t>
              </a:r>
              <a:endParaRPr lang="en-GB" sz="1100" dirty="0">
                <a:effectLst/>
                <a:latin typeface="Calibri" panose="020F0502020204030204" pitchFamily="34" charset="0"/>
                <a:ea typeface="Calibri" panose="020F0502020204030204" pitchFamily="34" charset="0"/>
              </a:endParaRPr>
            </a:p>
          </p:txBody>
        </p:sp>
        <p:sp>
          <p:nvSpPr>
            <p:cNvPr id="50" name="Rectangle: Rounded Corners 49" descr="Subject Allotment">
              <a:extLst>
                <a:ext uri="{FF2B5EF4-FFF2-40B4-BE49-F238E27FC236}">
                  <a16:creationId xmlns:a16="http://schemas.microsoft.com/office/drawing/2014/main" id="{4ECEF9B6-CF87-40D6-BDB7-2477CF5DECE1}"/>
                </a:ext>
              </a:extLst>
            </p:cNvPr>
            <p:cNvSpPr/>
            <p:nvPr/>
          </p:nvSpPr>
          <p:spPr>
            <a:xfrm>
              <a:off x="4219575" y="1047750"/>
              <a:ext cx="1377950" cy="679450"/>
            </a:xfrm>
            <a:prstGeom prst="roundRect">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IN" sz="1000" dirty="0">
                  <a:solidFill>
                    <a:srgbClr val="000000"/>
                  </a:solidFill>
                  <a:effectLst/>
                  <a:latin typeface="Times New Roman" panose="02020603050405020304" pitchFamily="18" charset="0"/>
                  <a:ea typeface="Calibri" panose="020F0502020204030204" pitchFamily="34" charset="0"/>
                </a:rPr>
                <a:t>Program Specific Outcome approved by DAB committee</a:t>
              </a:r>
              <a:endParaRPr lang="en-GB" sz="1100" dirty="0">
                <a:effectLst/>
                <a:latin typeface="Calibri" panose="020F0502020204030204" pitchFamily="34" charset="0"/>
                <a:ea typeface="Calibri" panose="020F0502020204030204" pitchFamily="34" charset="0"/>
              </a:endParaRPr>
            </a:p>
          </p:txBody>
        </p:sp>
        <p:sp>
          <p:nvSpPr>
            <p:cNvPr id="51" name="Rectangle: Rounded Corners 50" descr="Subject Allotment">
              <a:extLst>
                <a:ext uri="{FF2B5EF4-FFF2-40B4-BE49-F238E27FC236}">
                  <a16:creationId xmlns:a16="http://schemas.microsoft.com/office/drawing/2014/main" id="{A0950635-7096-4392-8ADF-99C7A037A57F}"/>
                </a:ext>
              </a:extLst>
            </p:cNvPr>
            <p:cNvSpPr/>
            <p:nvPr/>
          </p:nvSpPr>
          <p:spPr>
            <a:xfrm>
              <a:off x="133350" y="1232665"/>
              <a:ext cx="800100" cy="523875"/>
            </a:xfrm>
            <a:prstGeom prst="roundRect">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r>
                <a:rPr lang="en-IN" sz="1000" dirty="0">
                  <a:solidFill>
                    <a:srgbClr val="000000"/>
                  </a:solidFill>
                  <a:effectLst/>
                  <a:latin typeface="Times New Roman" panose="02020603050405020304" pitchFamily="18" charset="0"/>
                  <a:ea typeface="Calibri" panose="020F0502020204030204" pitchFamily="34" charset="0"/>
                </a:rPr>
                <a:t>Program Outcome</a:t>
              </a:r>
              <a:endParaRPr lang="en-GB" sz="1100" dirty="0">
                <a:effectLst/>
                <a:latin typeface="Calibri" panose="020F0502020204030204" pitchFamily="34" charset="0"/>
                <a:ea typeface="Calibri" panose="020F0502020204030204" pitchFamily="34" charset="0"/>
              </a:endParaRPr>
            </a:p>
          </p:txBody>
        </p:sp>
        <p:sp>
          <p:nvSpPr>
            <p:cNvPr id="52" name="Rectangle: Rounded Corners 51" descr="Subject Allotment">
              <a:extLst>
                <a:ext uri="{FF2B5EF4-FFF2-40B4-BE49-F238E27FC236}">
                  <a16:creationId xmlns:a16="http://schemas.microsoft.com/office/drawing/2014/main" id="{E3037BBB-6D32-4DFA-BE01-96097A471D8D}"/>
                </a:ext>
              </a:extLst>
            </p:cNvPr>
            <p:cNvSpPr/>
            <p:nvPr/>
          </p:nvSpPr>
          <p:spPr>
            <a:xfrm>
              <a:off x="209550" y="682778"/>
              <a:ext cx="666750" cy="266700"/>
            </a:xfrm>
            <a:prstGeom prst="roundRect">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r>
                <a:rPr lang="en-IN" sz="1000" dirty="0">
                  <a:solidFill>
                    <a:srgbClr val="000000"/>
                  </a:solidFill>
                  <a:effectLst/>
                  <a:latin typeface="Times New Roman" panose="02020603050405020304" pitchFamily="18" charset="0"/>
                  <a:ea typeface="Calibri" panose="020F0502020204030204" pitchFamily="34" charset="0"/>
                </a:rPr>
                <a:t>NBA</a:t>
              </a:r>
              <a:endParaRPr lang="en-GB" sz="1100" dirty="0">
                <a:effectLst/>
                <a:latin typeface="Calibri" panose="020F0502020204030204" pitchFamily="34" charset="0"/>
                <a:ea typeface="Calibri" panose="020F0502020204030204" pitchFamily="34" charset="0"/>
              </a:endParaRPr>
            </a:p>
          </p:txBody>
        </p:sp>
        <p:sp>
          <p:nvSpPr>
            <p:cNvPr id="53" name="Rectangle: Rounded Corners 52" descr="Subject Allotment">
              <a:extLst>
                <a:ext uri="{FF2B5EF4-FFF2-40B4-BE49-F238E27FC236}">
                  <a16:creationId xmlns:a16="http://schemas.microsoft.com/office/drawing/2014/main" id="{65C2FAE2-592A-4105-9AD5-AE4C6BA841EC}"/>
                </a:ext>
              </a:extLst>
            </p:cNvPr>
            <p:cNvSpPr/>
            <p:nvPr/>
          </p:nvSpPr>
          <p:spPr>
            <a:xfrm>
              <a:off x="1647825" y="1019175"/>
              <a:ext cx="2105025" cy="790575"/>
            </a:xfrm>
            <a:prstGeom prst="roundRect">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r>
                <a:rPr lang="en-IN" sz="1000" dirty="0">
                  <a:solidFill>
                    <a:srgbClr val="000000"/>
                  </a:solidFill>
                  <a:effectLst/>
                  <a:latin typeface="Times New Roman" panose="02020603050405020304" pitchFamily="18" charset="0"/>
                  <a:ea typeface="Calibri" panose="020F0502020204030204" pitchFamily="34" charset="0"/>
                </a:rPr>
                <a:t>CO-PO and CO-PSO Mapping done by the course coordinator &amp; average is calculated</a:t>
              </a:r>
              <a:endParaRPr lang="en-GB" sz="1100" dirty="0">
                <a:effectLst/>
                <a:latin typeface="Calibri" panose="020F0502020204030204" pitchFamily="34" charset="0"/>
                <a:ea typeface="Calibri" panose="020F0502020204030204" pitchFamily="34" charset="0"/>
              </a:endParaRPr>
            </a:p>
          </p:txBody>
        </p:sp>
        <p:sp>
          <p:nvSpPr>
            <p:cNvPr id="54" name="Diamond 53">
              <a:extLst>
                <a:ext uri="{FF2B5EF4-FFF2-40B4-BE49-F238E27FC236}">
                  <a16:creationId xmlns:a16="http://schemas.microsoft.com/office/drawing/2014/main" id="{6B2F61FB-8478-42F5-A58F-56A2695A5B1D}"/>
                </a:ext>
              </a:extLst>
            </p:cNvPr>
            <p:cNvSpPr/>
            <p:nvPr/>
          </p:nvSpPr>
          <p:spPr>
            <a:xfrm>
              <a:off x="1752600" y="1952625"/>
              <a:ext cx="1876425" cy="1247775"/>
            </a:xfrm>
            <a:prstGeom prst="diamond">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IN" sz="1000" dirty="0">
                  <a:solidFill>
                    <a:srgbClr val="000000"/>
                  </a:solidFill>
                  <a:effectLst/>
                  <a:latin typeface="Times New Roman" panose="02020603050405020304" pitchFamily="18" charset="0"/>
                  <a:ea typeface="Calibri" panose="020F0502020204030204" pitchFamily="34" charset="0"/>
                </a:rPr>
                <a:t>If approved by the Module Coordinator / Reviewer &amp; HOD</a:t>
              </a:r>
              <a:endParaRPr lang="en-GB" sz="1600" dirty="0">
                <a:effectLst/>
                <a:latin typeface="Calibri" panose="020F0502020204030204" pitchFamily="34" charset="0"/>
                <a:ea typeface="Calibri" panose="020F0502020204030204" pitchFamily="34" charset="0"/>
              </a:endParaRPr>
            </a:p>
          </p:txBody>
        </p:sp>
        <p:sp>
          <p:nvSpPr>
            <p:cNvPr id="55" name="Rectangle: Rounded Corners 54" descr="Subject Allotment">
              <a:extLst>
                <a:ext uri="{FF2B5EF4-FFF2-40B4-BE49-F238E27FC236}">
                  <a16:creationId xmlns:a16="http://schemas.microsoft.com/office/drawing/2014/main" id="{8EE91F75-9219-4CB3-AA08-D3E3B41405B3}"/>
                </a:ext>
              </a:extLst>
            </p:cNvPr>
            <p:cNvSpPr/>
            <p:nvPr/>
          </p:nvSpPr>
          <p:spPr>
            <a:xfrm>
              <a:off x="1104900" y="3819525"/>
              <a:ext cx="1371600" cy="781050"/>
            </a:xfrm>
            <a:prstGeom prst="roundRect">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IN" sz="1000">
                  <a:solidFill>
                    <a:srgbClr val="000000"/>
                  </a:solidFill>
                  <a:effectLst/>
                  <a:latin typeface="Times New Roman" panose="02020603050405020304" pitchFamily="18" charset="0"/>
                  <a:ea typeface="Calibri" panose="020F0502020204030204" pitchFamily="34" charset="0"/>
                </a:rPr>
                <a:t>Calculate sum of CO-PO / PSO mapping (S)</a:t>
              </a:r>
              <a:endParaRPr lang="en-GB" sz="1100">
                <a:effectLst/>
                <a:latin typeface="Calibri" panose="020F0502020204030204" pitchFamily="34" charset="0"/>
                <a:ea typeface="Calibri" panose="020F0502020204030204" pitchFamily="34" charset="0"/>
              </a:endParaRPr>
            </a:p>
          </p:txBody>
        </p:sp>
        <p:sp>
          <p:nvSpPr>
            <p:cNvPr id="56" name="Diamond 55">
              <a:extLst>
                <a:ext uri="{FF2B5EF4-FFF2-40B4-BE49-F238E27FC236}">
                  <a16:creationId xmlns:a16="http://schemas.microsoft.com/office/drawing/2014/main" id="{2DC789E6-9DC3-4D16-813D-1A1E7D0E1E3F}"/>
                </a:ext>
              </a:extLst>
            </p:cNvPr>
            <p:cNvSpPr/>
            <p:nvPr/>
          </p:nvSpPr>
          <p:spPr>
            <a:xfrm>
              <a:off x="1638300" y="4905375"/>
              <a:ext cx="2228850" cy="1057275"/>
            </a:xfrm>
            <a:prstGeom prst="diamond">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sz="900" dirty="0">
                  <a:solidFill>
                    <a:srgbClr val="000000"/>
                  </a:solidFill>
                  <a:effectLst/>
                  <a:latin typeface="Times New Roman" panose="02020603050405020304" pitchFamily="18" charset="0"/>
                  <a:ea typeface="Calibri" panose="020F0502020204030204" pitchFamily="34" charset="0"/>
                </a:rPr>
                <a:t>% of PO’s / PSO’s Correlation &gt;= 20</a:t>
              </a:r>
              <a:endParaRPr lang="en-GB" sz="1100" dirty="0">
                <a:effectLst/>
                <a:latin typeface="Calibri" panose="020F0502020204030204" pitchFamily="34" charset="0"/>
                <a:ea typeface="Calibri" panose="020F0502020204030204" pitchFamily="34" charset="0"/>
              </a:endParaRPr>
            </a:p>
            <a:p>
              <a:pPr algn="ctr">
                <a:lnSpc>
                  <a:spcPct val="115000"/>
                </a:lnSpc>
                <a:spcAft>
                  <a:spcPts val="1000"/>
                </a:spcAft>
              </a:pPr>
              <a:r>
                <a:rPr lang="en-US" sz="900" dirty="0">
                  <a:solidFill>
                    <a:srgbClr val="000000"/>
                  </a:solidFill>
                  <a:effectLst/>
                  <a:latin typeface="Times New Roman" panose="02020603050405020304" pitchFamily="18" charset="0"/>
                  <a:ea typeface="Calibri" panose="020F0502020204030204" pitchFamily="34" charset="0"/>
                </a:rPr>
                <a:t>[</a:t>
              </a:r>
              <a:r>
                <a:rPr lang="en-IN" sz="900" dirty="0">
                  <a:solidFill>
                    <a:srgbClr val="000000"/>
                  </a:solidFill>
                  <a:effectLst/>
                  <a:latin typeface="Times New Roman" panose="02020603050405020304" pitchFamily="18" charset="0"/>
                  <a:ea typeface="Calibri" panose="020F0502020204030204" pitchFamily="34" charset="0"/>
                </a:rPr>
                <a:t>G = (S / T) * 100]</a:t>
              </a:r>
              <a:endParaRPr lang="en-GB" sz="1100" dirty="0">
                <a:effectLst/>
                <a:latin typeface="Calibri" panose="020F0502020204030204" pitchFamily="34" charset="0"/>
                <a:ea typeface="Calibri" panose="020F0502020204030204" pitchFamily="34" charset="0"/>
              </a:endParaRPr>
            </a:p>
          </p:txBody>
        </p:sp>
        <p:sp>
          <p:nvSpPr>
            <p:cNvPr id="57" name="Rectangle: Rounded Corners 56" descr="Subject Allotment">
              <a:extLst>
                <a:ext uri="{FF2B5EF4-FFF2-40B4-BE49-F238E27FC236}">
                  <a16:creationId xmlns:a16="http://schemas.microsoft.com/office/drawing/2014/main" id="{C9C8FF09-9317-4079-AC26-C58E48223975}"/>
                </a:ext>
              </a:extLst>
            </p:cNvPr>
            <p:cNvSpPr/>
            <p:nvPr/>
          </p:nvSpPr>
          <p:spPr>
            <a:xfrm>
              <a:off x="219075" y="5295900"/>
              <a:ext cx="981075" cy="333375"/>
            </a:xfrm>
            <a:prstGeom prst="roundRect">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IN" sz="1000">
                  <a:solidFill>
                    <a:srgbClr val="000000"/>
                  </a:solidFill>
                  <a:effectLst/>
                  <a:latin typeface="Times New Roman" panose="02020603050405020304" pitchFamily="18" charset="0"/>
                  <a:ea typeface="Calibri" panose="020F0502020204030204" pitchFamily="34" charset="0"/>
                </a:rPr>
                <a:t>Gap exists</a:t>
              </a:r>
              <a:endParaRPr lang="en-GB" sz="1100">
                <a:effectLst/>
                <a:latin typeface="Calibri" panose="020F0502020204030204" pitchFamily="34" charset="0"/>
                <a:ea typeface="Calibri" panose="020F0502020204030204" pitchFamily="34" charset="0"/>
              </a:endParaRPr>
            </a:p>
          </p:txBody>
        </p:sp>
        <p:sp>
          <p:nvSpPr>
            <p:cNvPr id="58" name="Rectangle: Rounded Corners 57" descr="Subject Allotment">
              <a:extLst>
                <a:ext uri="{FF2B5EF4-FFF2-40B4-BE49-F238E27FC236}">
                  <a16:creationId xmlns:a16="http://schemas.microsoft.com/office/drawing/2014/main" id="{7EE8A0A1-CCCB-4F45-BC6D-385356CE6605}"/>
                </a:ext>
              </a:extLst>
            </p:cNvPr>
            <p:cNvSpPr/>
            <p:nvPr/>
          </p:nvSpPr>
          <p:spPr>
            <a:xfrm>
              <a:off x="2152650" y="6353175"/>
              <a:ext cx="1238250" cy="266700"/>
            </a:xfrm>
            <a:prstGeom prst="roundRect">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r>
                <a:rPr lang="en-IN" sz="1000">
                  <a:solidFill>
                    <a:srgbClr val="000000"/>
                  </a:solidFill>
                  <a:effectLst/>
                  <a:latin typeface="Times New Roman" panose="02020603050405020304" pitchFamily="18" charset="0"/>
                  <a:ea typeface="Calibri" panose="020F0502020204030204" pitchFamily="34" charset="0"/>
                </a:rPr>
                <a:t>No Gap</a:t>
              </a:r>
              <a:endParaRPr lang="en-GB" sz="1100">
                <a:effectLst/>
                <a:latin typeface="Calibri" panose="020F0502020204030204" pitchFamily="34" charset="0"/>
                <a:ea typeface="Calibri" panose="020F0502020204030204" pitchFamily="34" charset="0"/>
              </a:endParaRPr>
            </a:p>
          </p:txBody>
        </p:sp>
        <p:sp>
          <p:nvSpPr>
            <p:cNvPr id="59" name="Rectangle: Rounded Corners 58" descr="Subject Allotment">
              <a:extLst>
                <a:ext uri="{FF2B5EF4-FFF2-40B4-BE49-F238E27FC236}">
                  <a16:creationId xmlns:a16="http://schemas.microsoft.com/office/drawing/2014/main" id="{EF535EBA-5486-4EFE-A8A4-A35928AF9346}"/>
                </a:ext>
              </a:extLst>
            </p:cNvPr>
            <p:cNvSpPr/>
            <p:nvPr/>
          </p:nvSpPr>
          <p:spPr>
            <a:xfrm>
              <a:off x="133350" y="6134100"/>
              <a:ext cx="1181100" cy="304800"/>
            </a:xfrm>
            <a:prstGeom prst="roundRect">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IN" sz="1000" dirty="0">
                  <a:solidFill>
                    <a:srgbClr val="000000"/>
                  </a:solidFill>
                  <a:effectLst/>
                  <a:latin typeface="Times New Roman" panose="02020603050405020304" pitchFamily="18" charset="0"/>
                  <a:ea typeface="Calibri" panose="020F0502020204030204" pitchFamily="34" charset="0"/>
                </a:rPr>
                <a:t>Action</a:t>
              </a:r>
              <a:r>
                <a:rPr lang="en-IN" sz="1000" b="1" dirty="0">
                  <a:solidFill>
                    <a:srgbClr val="000000"/>
                  </a:solidFill>
                  <a:effectLst/>
                  <a:latin typeface="Times New Roman" panose="02020603050405020304" pitchFamily="18" charset="0"/>
                  <a:ea typeface="Calibri" panose="020F0502020204030204" pitchFamily="34" charset="0"/>
                </a:rPr>
                <a:t> Taken</a:t>
              </a:r>
              <a:endParaRPr lang="en-GB" sz="1100" dirty="0">
                <a:effectLst/>
                <a:latin typeface="Calibri" panose="020F0502020204030204" pitchFamily="34" charset="0"/>
                <a:ea typeface="Calibri" panose="020F0502020204030204" pitchFamily="34" charset="0"/>
              </a:endParaRPr>
            </a:p>
          </p:txBody>
        </p:sp>
        <p:sp>
          <p:nvSpPr>
            <p:cNvPr id="60" name="Rectangle: Rounded Corners 59" descr="Subject Allotment">
              <a:extLst>
                <a:ext uri="{FF2B5EF4-FFF2-40B4-BE49-F238E27FC236}">
                  <a16:creationId xmlns:a16="http://schemas.microsoft.com/office/drawing/2014/main" id="{FA918FAC-A056-4AA1-886D-54C9D2656DEB}"/>
                </a:ext>
              </a:extLst>
            </p:cNvPr>
            <p:cNvSpPr/>
            <p:nvPr/>
          </p:nvSpPr>
          <p:spPr>
            <a:xfrm>
              <a:off x="2962275" y="3838575"/>
              <a:ext cx="1371600" cy="657225"/>
            </a:xfrm>
            <a:prstGeom prst="roundRect">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IN" sz="1000" b="1" dirty="0">
                  <a:solidFill>
                    <a:srgbClr val="000000"/>
                  </a:solidFill>
                  <a:effectLst/>
                  <a:latin typeface="Times New Roman" panose="02020603050405020304" pitchFamily="18" charset="0"/>
                  <a:ea typeface="Calibri" panose="020F0502020204030204" pitchFamily="34" charset="0"/>
                </a:rPr>
                <a:t>Total </a:t>
              </a:r>
              <a:r>
                <a:rPr lang="en-IN" sz="1000" dirty="0">
                  <a:solidFill>
                    <a:srgbClr val="000000"/>
                  </a:solidFill>
                  <a:effectLst/>
                  <a:latin typeface="Times New Roman" panose="02020603050405020304" pitchFamily="18" charset="0"/>
                  <a:ea typeface="Calibri" panose="020F0502020204030204" pitchFamily="34" charset="0"/>
                </a:rPr>
                <a:t>number</a:t>
              </a:r>
              <a:r>
                <a:rPr lang="en-IN" sz="1000" b="1" dirty="0">
                  <a:solidFill>
                    <a:srgbClr val="000000"/>
                  </a:solidFill>
                  <a:effectLst/>
                  <a:latin typeface="Times New Roman" panose="02020603050405020304" pitchFamily="18" charset="0"/>
                  <a:ea typeface="Calibri" panose="020F0502020204030204" pitchFamily="34" charset="0"/>
                </a:rPr>
                <a:t> of courses addressing each PO/PSO (T)</a:t>
              </a:r>
              <a:endParaRPr lang="en-GB" sz="1100" dirty="0">
                <a:effectLst/>
                <a:latin typeface="Calibri" panose="020F0502020204030204" pitchFamily="34" charset="0"/>
                <a:ea typeface="Calibri" panose="020F0502020204030204" pitchFamily="34" charset="0"/>
              </a:endParaRPr>
            </a:p>
          </p:txBody>
        </p:sp>
        <p:sp>
          <p:nvSpPr>
            <p:cNvPr id="61" name="Rectangle: Rounded Corners 60" descr="Subject Allotment">
              <a:extLst>
                <a:ext uri="{FF2B5EF4-FFF2-40B4-BE49-F238E27FC236}">
                  <a16:creationId xmlns:a16="http://schemas.microsoft.com/office/drawing/2014/main" id="{6DDFC1CD-08C0-4948-8DEF-833702536577}"/>
                </a:ext>
              </a:extLst>
            </p:cNvPr>
            <p:cNvSpPr/>
            <p:nvPr/>
          </p:nvSpPr>
          <p:spPr>
            <a:xfrm>
              <a:off x="1104900" y="3314700"/>
              <a:ext cx="3219450" cy="276225"/>
            </a:xfrm>
            <a:prstGeom prst="roundRect">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r>
                <a:rPr lang="en-IN" sz="1000" dirty="0">
                  <a:solidFill>
                    <a:srgbClr val="000000"/>
                  </a:solidFill>
                  <a:effectLst/>
                  <a:latin typeface="Times New Roman" panose="02020603050405020304" pitchFamily="18" charset="0"/>
                  <a:ea typeface="Calibri" panose="020F0502020204030204" pitchFamily="34" charset="0"/>
                </a:rPr>
                <a:t>Consolidate the CO-PO/PSO mapping for all courses</a:t>
              </a:r>
              <a:endParaRPr lang="en-GB" sz="1100" dirty="0">
                <a:effectLst/>
                <a:latin typeface="Calibri" panose="020F0502020204030204" pitchFamily="34" charset="0"/>
                <a:ea typeface="Calibri" panose="020F0502020204030204" pitchFamily="34" charset="0"/>
              </a:endParaRPr>
            </a:p>
          </p:txBody>
        </p:sp>
        <p:cxnSp>
          <p:nvCxnSpPr>
            <p:cNvPr id="62" name="Straight Arrow Connector 61">
              <a:extLst>
                <a:ext uri="{FF2B5EF4-FFF2-40B4-BE49-F238E27FC236}">
                  <a16:creationId xmlns:a16="http://schemas.microsoft.com/office/drawing/2014/main" id="{804202B0-3D35-4A89-AFB5-07C36621E10B}"/>
                </a:ext>
              </a:extLst>
            </p:cNvPr>
            <p:cNvCxnSpPr/>
            <p:nvPr/>
          </p:nvCxnSpPr>
          <p:spPr>
            <a:xfrm>
              <a:off x="2609850" y="285750"/>
              <a:ext cx="9525" cy="219075"/>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5C84878E-5E01-465F-8DB8-3D1218A72AFA}"/>
                </a:ext>
              </a:extLst>
            </p:cNvPr>
            <p:cNvCxnSpPr/>
            <p:nvPr/>
          </p:nvCxnSpPr>
          <p:spPr>
            <a:xfrm>
              <a:off x="552450" y="981535"/>
              <a:ext cx="9525" cy="238125"/>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C4D9DFA5-12A0-4768-97A6-CA2A671B6A38}"/>
                </a:ext>
              </a:extLst>
            </p:cNvPr>
            <p:cNvCxnSpPr/>
            <p:nvPr/>
          </p:nvCxnSpPr>
          <p:spPr>
            <a:xfrm>
              <a:off x="2638425" y="781050"/>
              <a:ext cx="0" cy="247650"/>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8DE3484C-583E-4CEA-B797-E17A17C24290}"/>
                </a:ext>
              </a:extLst>
            </p:cNvPr>
            <p:cNvCxnSpPr/>
            <p:nvPr/>
          </p:nvCxnSpPr>
          <p:spPr>
            <a:xfrm flipH="1">
              <a:off x="3743325" y="1362075"/>
              <a:ext cx="476250" cy="0"/>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5C74F6AF-E90A-4D9D-80FE-332F4FC8E58F}"/>
                </a:ext>
              </a:extLst>
            </p:cNvPr>
            <p:cNvCxnSpPr/>
            <p:nvPr/>
          </p:nvCxnSpPr>
          <p:spPr>
            <a:xfrm>
              <a:off x="933450" y="1502847"/>
              <a:ext cx="733425" cy="9525"/>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AF89A1CA-F9D0-452E-A4AD-B712A8BFD121}"/>
                </a:ext>
              </a:extLst>
            </p:cNvPr>
            <p:cNvCxnSpPr/>
            <p:nvPr/>
          </p:nvCxnSpPr>
          <p:spPr>
            <a:xfrm flipH="1">
              <a:off x="2676525" y="1800225"/>
              <a:ext cx="9525" cy="180975"/>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1B6BA7FC-28F3-4E91-97CD-61E193BB65BD}"/>
                </a:ext>
              </a:extLst>
            </p:cNvPr>
            <p:cNvCxnSpPr/>
            <p:nvPr/>
          </p:nvCxnSpPr>
          <p:spPr>
            <a:xfrm>
              <a:off x="2695575" y="3209925"/>
              <a:ext cx="0" cy="133350"/>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0F1E8CB2-31CF-48C2-B0F5-94417D5BA1B0}"/>
                </a:ext>
              </a:extLst>
            </p:cNvPr>
            <p:cNvCxnSpPr/>
            <p:nvPr/>
          </p:nvCxnSpPr>
          <p:spPr>
            <a:xfrm>
              <a:off x="1828800" y="3724275"/>
              <a:ext cx="1828800" cy="0"/>
            </a:xfrm>
            <a:prstGeom prst="line">
              <a:avLst/>
            </a:prstGeom>
            <a:grpFill/>
            <a:ln w="1905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BC5C3055-F5B2-41E1-9649-BC8D761783A6}"/>
                </a:ext>
              </a:extLst>
            </p:cNvPr>
            <p:cNvCxnSpPr/>
            <p:nvPr/>
          </p:nvCxnSpPr>
          <p:spPr>
            <a:xfrm>
              <a:off x="2714625" y="3590925"/>
              <a:ext cx="9525" cy="152400"/>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9F51D777-E7D3-469D-8438-0113EA566BDF}"/>
                </a:ext>
              </a:extLst>
            </p:cNvPr>
            <p:cNvCxnSpPr/>
            <p:nvPr/>
          </p:nvCxnSpPr>
          <p:spPr>
            <a:xfrm>
              <a:off x="1847850" y="3724275"/>
              <a:ext cx="0" cy="114300"/>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A830A935-2259-47D2-BABC-413575F3E0E7}"/>
                </a:ext>
              </a:extLst>
            </p:cNvPr>
            <p:cNvCxnSpPr/>
            <p:nvPr/>
          </p:nvCxnSpPr>
          <p:spPr>
            <a:xfrm>
              <a:off x="3648075" y="3733800"/>
              <a:ext cx="0" cy="142875"/>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7BF019FD-4CCA-41EB-9C6A-A7B7186DDADE}"/>
                </a:ext>
              </a:extLst>
            </p:cNvPr>
            <p:cNvCxnSpPr/>
            <p:nvPr/>
          </p:nvCxnSpPr>
          <p:spPr>
            <a:xfrm flipV="1">
              <a:off x="1847850" y="4733925"/>
              <a:ext cx="1819275" cy="9525"/>
            </a:xfrm>
            <a:prstGeom prst="line">
              <a:avLst/>
            </a:prstGeom>
            <a:grpFill/>
            <a:ln w="1905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94B067D9-F891-42B6-9E24-C56FBB3D5B04}"/>
                </a:ext>
              </a:extLst>
            </p:cNvPr>
            <p:cNvCxnSpPr/>
            <p:nvPr/>
          </p:nvCxnSpPr>
          <p:spPr>
            <a:xfrm>
              <a:off x="1838325" y="4600575"/>
              <a:ext cx="0" cy="180975"/>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586518B2-D59C-46DD-997B-4400A1571305}"/>
                </a:ext>
              </a:extLst>
            </p:cNvPr>
            <p:cNvCxnSpPr/>
            <p:nvPr/>
          </p:nvCxnSpPr>
          <p:spPr>
            <a:xfrm>
              <a:off x="3648075" y="4495800"/>
              <a:ext cx="0" cy="257175"/>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F02A46B6-DD2A-4260-9275-C682CF047FA6}"/>
                </a:ext>
              </a:extLst>
            </p:cNvPr>
            <p:cNvCxnSpPr/>
            <p:nvPr/>
          </p:nvCxnSpPr>
          <p:spPr>
            <a:xfrm>
              <a:off x="2743200" y="4743450"/>
              <a:ext cx="9525" cy="180975"/>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893781DE-850D-4716-8E57-06C539DDA2A2}"/>
                </a:ext>
              </a:extLst>
            </p:cNvPr>
            <p:cNvCxnSpPr/>
            <p:nvPr/>
          </p:nvCxnSpPr>
          <p:spPr>
            <a:xfrm flipH="1">
              <a:off x="1190625" y="5448300"/>
              <a:ext cx="466725" cy="0"/>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9" name="Straight Arrow Connector 78">
              <a:extLst>
                <a:ext uri="{FF2B5EF4-FFF2-40B4-BE49-F238E27FC236}">
                  <a16:creationId xmlns:a16="http://schemas.microsoft.com/office/drawing/2014/main" id="{8F10B0E5-3927-4DFE-9BCA-FCEBC8C25D95}"/>
                </a:ext>
              </a:extLst>
            </p:cNvPr>
            <p:cNvCxnSpPr/>
            <p:nvPr/>
          </p:nvCxnSpPr>
          <p:spPr>
            <a:xfrm>
              <a:off x="2752725" y="5972175"/>
              <a:ext cx="9525" cy="371475"/>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30063917-EAFE-4BFD-897B-A44B0F69C8EF}"/>
                </a:ext>
              </a:extLst>
            </p:cNvPr>
            <p:cNvCxnSpPr>
              <a:cxnSpLocks/>
            </p:cNvCxnSpPr>
            <p:nvPr/>
          </p:nvCxnSpPr>
          <p:spPr>
            <a:xfrm flipH="1" flipV="1">
              <a:off x="0" y="2536979"/>
              <a:ext cx="1781176" cy="44295"/>
            </a:xfrm>
            <a:prstGeom prst="line">
              <a:avLst/>
            </a:prstGeom>
            <a:grpFill/>
            <a:ln w="1905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grpSp>
      <p:cxnSp>
        <p:nvCxnSpPr>
          <p:cNvPr id="83" name="Straight Connector 82">
            <a:extLst>
              <a:ext uri="{FF2B5EF4-FFF2-40B4-BE49-F238E27FC236}">
                <a16:creationId xmlns:a16="http://schemas.microsoft.com/office/drawing/2014/main" id="{1FD166F9-536E-4357-8902-C4BA6069BFE8}"/>
              </a:ext>
            </a:extLst>
          </p:cNvPr>
          <p:cNvCxnSpPr/>
          <p:nvPr/>
        </p:nvCxnSpPr>
        <p:spPr>
          <a:xfrm flipV="1">
            <a:off x="3135086" y="1202722"/>
            <a:ext cx="0" cy="1762139"/>
          </a:xfrm>
          <a:prstGeom prst="line">
            <a:avLst/>
          </a:prstGeom>
          <a:grpFill/>
          <a:ln w="1905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85" name="Straight Arrow Connector 84">
            <a:extLst>
              <a:ext uri="{FF2B5EF4-FFF2-40B4-BE49-F238E27FC236}">
                <a16:creationId xmlns:a16="http://schemas.microsoft.com/office/drawing/2014/main" id="{331825F5-4B83-4B8A-A317-894CB50A2D67}"/>
              </a:ext>
            </a:extLst>
          </p:cNvPr>
          <p:cNvCxnSpPr>
            <a:cxnSpLocks/>
          </p:cNvCxnSpPr>
          <p:nvPr/>
        </p:nvCxnSpPr>
        <p:spPr>
          <a:xfrm>
            <a:off x="3135086" y="1202794"/>
            <a:ext cx="1315757" cy="38397"/>
          </a:xfrm>
          <a:prstGeom prst="straightConnector1">
            <a:avLst/>
          </a:prstGeom>
          <a:grpFill/>
          <a:ln w="1905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87" name="TextBox 86">
            <a:extLst>
              <a:ext uri="{FF2B5EF4-FFF2-40B4-BE49-F238E27FC236}">
                <a16:creationId xmlns:a16="http://schemas.microsoft.com/office/drawing/2014/main" id="{0BF6168F-07F2-472F-B157-F101925443A8}"/>
              </a:ext>
            </a:extLst>
          </p:cNvPr>
          <p:cNvSpPr txBox="1"/>
          <p:nvPr/>
        </p:nvSpPr>
        <p:spPr>
          <a:xfrm>
            <a:off x="4302894" y="2708643"/>
            <a:ext cx="901141" cy="369332"/>
          </a:xfrm>
          <a:prstGeom prst="rect">
            <a:avLst/>
          </a:prstGeom>
          <a:noFill/>
        </p:spPr>
        <p:txBody>
          <a:bodyPr wrap="square">
            <a:spAutoFit/>
          </a:bodyPr>
          <a:lstStyle/>
          <a:p>
            <a:r>
              <a:rPr lang="en-GB" sz="1400" b="1" dirty="0">
                <a:solidFill>
                  <a:schemeClr val="tx2"/>
                </a:solidFill>
                <a:latin typeface="Times New Roman" panose="02020603050405020304" pitchFamily="18" charset="0"/>
                <a:cs typeface="Times New Roman" panose="02020603050405020304" pitchFamily="18" charset="0"/>
              </a:rPr>
              <a:t>NO</a:t>
            </a:r>
            <a:r>
              <a:rPr lang="en-GB" b="1" dirty="0">
                <a:latin typeface="Plantagenet Cherokee (Headings)"/>
              </a:rPr>
              <a:t> </a:t>
            </a:r>
          </a:p>
        </p:txBody>
      </p:sp>
      <p:sp>
        <p:nvSpPr>
          <p:cNvPr id="88" name="TextBox 87">
            <a:extLst>
              <a:ext uri="{FF2B5EF4-FFF2-40B4-BE49-F238E27FC236}">
                <a16:creationId xmlns:a16="http://schemas.microsoft.com/office/drawing/2014/main" id="{CF3EBBBD-3E04-46DE-8F55-AEF7D5A75386}"/>
              </a:ext>
            </a:extLst>
          </p:cNvPr>
          <p:cNvSpPr txBox="1"/>
          <p:nvPr/>
        </p:nvSpPr>
        <p:spPr>
          <a:xfrm>
            <a:off x="4731060" y="5139786"/>
            <a:ext cx="901141" cy="307777"/>
          </a:xfrm>
          <a:prstGeom prst="rect">
            <a:avLst/>
          </a:prstGeom>
          <a:noFill/>
        </p:spPr>
        <p:txBody>
          <a:bodyPr wrap="square">
            <a:spAutoFit/>
          </a:bodyPr>
          <a:lstStyle/>
          <a:p>
            <a:r>
              <a:rPr lang="en-GB" sz="1400" b="1" dirty="0">
                <a:solidFill>
                  <a:schemeClr val="tx2"/>
                </a:solidFill>
                <a:latin typeface="Times New Roman" panose="02020603050405020304" pitchFamily="18" charset="0"/>
                <a:cs typeface="Times New Roman" panose="02020603050405020304" pitchFamily="18" charset="0"/>
              </a:rPr>
              <a:t>NO</a:t>
            </a:r>
            <a:r>
              <a:rPr lang="en-GB" sz="1400" b="1" dirty="0">
                <a:latin typeface="Times New Roman" panose="02020603050405020304" pitchFamily="18" charset="0"/>
                <a:cs typeface="Times New Roman" panose="02020603050405020304" pitchFamily="18" charset="0"/>
              </a:rPr>
              <a:t> </a:t>
            </a:r>
          </a:p>
        </p:txBody>
      </p:sp>
      <p:sp>
        <p:nvSpPr>
          <p:cNvPr id="89" name="TextBox 88">
            <a:extLst>
              <a:ext uri="{FF2B5EF4-FFF2-40B4-BE49-F238E27FC236}">
                <a16:creationId xmlns:a16="http://schemas.microsoft.com/office/drawing/2014/main" id="{E4AE99BE-3BA6-4A6E-ADE9-C531C4F20DD3}"/>
              </a:ext>
            </a:extLst>
          </p:cNvPr>
          <p:cNvSpPr txBox="1"/>
          <p:nvPr/>
        </p:nvSpPr>
        <p:spPr>
          <a:xfrm>
            <a:off x="6952143" y="3377333"/>
            <a:ext cx="901141" cy="369332"/>
          </a:xfrm>
          <a:prstGeom prst="rect">
            <a:avLst/>
          </a:prstGeom>
          <a:noFill/>
        </p:spPr>
        <p:txBody>
          <a:bodyPr wrap="square">
            <a:spAutoFit/>
          </a:bodyPr>
          <a:lstStyle/>
          <a:p>
            <a:r>
              <a:rPr lang="en-GB" sz="1400" b="1" dirty="0">
                <a:solidFill>
                  <a:schemeClr val="tx2"/>
                </a:solidFill>
                <a:latin typeface="Times New Roman" panose="02020603050405020304" pitchFamily="18" charset="0"/>
                <a:cs typeface="Times New Roman" panose="02020603050405020304" pitchFamily="18" charset="0"/>
              </a:rPr>
              <a:t>YES</a:t>
            </a:r>
            <a:r>
              <a:rPr lang="en-GB" b="1" dirty="0">
                <a:latin typeface="Plantagenet Cherokee (Headings)"/>
              </a:rPr>
              <a:t> </a:t>
            </a:r>
          </a:p>
        </p:txBody>
      </p:sp>
      <p:sp>
        <p:nvSpPr>
          <p:cNvPr id="90" name="TextBox 89">
            <a:extLst>
              <a:ext uri="{FF2B5EF4-FFF2-40B4-BE49-F238E27FC236}">
                <a16:creationId xmlns:a16="http://schemas.microsoft.com/office/drawing/2014/main" id="{EB2F8C78-B051-4AD8-917D-DAF53CF3B255}"/>
              </a:ext>
            </a:extLst>
          </p:cNvPr>
          <p:cNvSpPr txBox="1"/>
          <p:nvPr/>
        </p:nvSpPr>
        <p:spPr>
          <a:xfrm>
            <a:off x="6770717" y="6055214"/>
            <a:ext cx="901141" cy="307777"/>
          </a:xfrm>
          <a:prstGeom prst="rect">
            <a:avLst/>
          </a:prstGeom>
          <a:noFill/>
        </p:spPr>
        <p:txBody>
          <a:bodyPr wrap="square">
            <a:spAutoFit/>
          </a:bodyPr>
          <a:lstStyle/>
          <a:p>
            <a:r>
              <a:rPr lang="en-GB" sz="1400" b="1" dirty="0">
                <a:solidFill>
                  <a:schemeClr val="tx2"/>
                </a:solidFill>
                <a:latin typeface="Times New Roman" panose="02020603050405020304" pitchFamily="18" charset="0"/>
                <a:cs typeface="Times New Roman" panose="02020603050405020304" pitchFamily="18" charset="0"/>
              </a:rPr>
              <a:t>YES</a:t>
            </a:r>
            <a:r>
              <a:rPr lang="en-GB" sz="1400" b="1" dirty="0">
                <a:latin typeface="Times New Roman" panose="02020603050405020304" pitchFamily="18" charset="0"/>
                <a:cs typeface="Times New Roman" panose="02020603050405020304" pitchFamily="18" charset="0"/>
              </a:rPr>
              <a:t> </a:t>
            </a:r>
          </a:p>
        </p:txBody>
      </p:sp>
      <p:cxnSp>
        <p:nvCxnSpPr>
          <p:cNvPr id="81" name="Straight Arrow Connector 80">
            <a:extLst>
              <a:ext uri="{FF2B5EF4-FFF2-40B4-BE49-F238E27FC236}">
                <a16:creationId xmlns:a16="http://schemas.microsoft.com/office/drawing/2014/main" id="{E7C4416B-5D33-4CF3-9F9B-5958ED056E73}"/>
              </a:ext>
            </a:extLst>
          </p:cNvPr>
          <p:cNvCxnSpPr>
            <a:cxnSpLocks/>
            <a:stCxn id="59" idx="0"/>
            <a:endCxn id="57" idx="2"/>
          </p:cNvCxnSpPr>
          <p:nvPr/>
        </p:nvCxnSpPr>
        <p:spPr>
          <a:xfrm flipH="1" flipV="1">
            <a:off x="4026213" y="5765036"/>
            <a:ext cx="17942" cy="457136"/>
          </a:xfrm>
          <a:prstGeom prst="straightConnector1">
            <a:avLst/>
          </a:prstGeom>
          <a:solidFill>
            <a:schemeClr val="accent6">
              <a:lumMod val="40000"/>
              <a:lumOff val="60000"/>
            </a:schemeClr>
          </a:solid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78" name="Footer Placeholder 7">
            <a:extLst>
              <a:ext uri="{FF2B5EF4-FFF2-40B4-BE49-F238E27FC236}">
                <a16:creationId xmlns:a16="http://schemas.microsoft.com/office/drawing/2014/main" id="{FB676EF9-200E-4931-B90C-91223DF85671}"/>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82" name="Date Placeholder 8">
            <a:extLst>
              <a:ext uri="{FF2B5EF4-FFF2-40B4-BE49-F238E27FC236}">
                <a16:creationId xmlns:a16="http://schemas.microsoft.com/office/drawing/2014/main" id="{F6D55B3C-ABAC-4784-BF62-9255566F6550}"/>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1656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8F77FC30-B8E3-46F2-959C-AAA5AA0A3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7794" y="809183"/>
            <a:ext cx="9177771" cy="5991735"/>
          </a:xfrm>
          <a:prstGeom prst="rect">
            <a:avLst/>
          </a:prstGeom>
        </p:spPr>
      </p:pic>
      <p:sp>
        <p:nvSpPr>
          <p:cNvPr id="26" name="Slide Number Placeholder 3">
            <a:extLst>
              <a:ext uri="{FF2B5EF4-FFF2-40B4-BE49-F238E27FC236}">
                <a16:creationId xmlns:a16="http://schemas.microsoft.com/office/drawing/2014/main" id="{D3717E15-00E3-4B91-A666-EB86B9882D8D}"/>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15</a:t>
            </a:fld>
            <a:endParaRPr lang="en-IN" sz="1800" spc="400" dirty="0">
              <a:solidFill>
                <a:schemeClr val="bg1">
                  <a:lumMod val="95000"/>
                </a:schemeClr>
              </a:solidFill>
            </a:endParaRPr>
          </a:p>
        </p:txBody>
      </p:sp>
      <p:sp>
        <p:nvSpPr>
          <p:cNvPr id="27" name="Rectangle 13">
            <a:extLst>
              <a:ext uri="{FF2B5EF4-FFF2-40B4-BE49-F238E27FC236}">
                <a16:creationId xmlns:a16="http://schemas.microsoft.com/office/drawing/2014/main" id="{54C90F3A-965E-468E-94CA-1A3066A9FAE4}"/>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Criterion-2 : Program Curriculum &amp; TLP</a:t>
            </a:r>
          </a:p>
        </p:txBody>
      </p:sp>
      <p:sp>
        <p:nvSpPr>
          <p:cNvPr id="28" name="Rounded Rectangle 4">
            <a:extLst>
              <a:ext uri="{FF2B5EF4-FFF2-40B4-BE49-F238E27FC236}">
                <a16:creationId xmlns:a16="http://schemas.microsoft.com/office/drawing/2014/main" id="{728E66DB-0CE3-4FF3-A225-DB706C9DAB10}"/>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Curriculum</a:t>
            </a:r>
          </a:p>
        </p:txBody>
      </p:sp>
      <p:sp>
        <p:nvSpPr>
          <p:cNvPr id="29" name="Rounded Rectangle 20">
            <a:hlinkClick r:id="" action="ppaction://noaction" highlightClick="1"/>
            <a:extLst>
              <a:ext uri="{FF2B5EF4-FFF2-40B4-BE49-F238E27FC236}">
                <a16:creationId xmlns:a16="http://schemas.microsoft.com/office/drawing/2014/main" id="{C19CA170-56B0-4FF3-A157-FC81136159B2}"/>
              </a:ext>
            </a:extLst>
          </p:cNvPr>
          <p:cNvSpPr/>
          <p:nvPr/>
        </p:nvSpPr>
        <p:spPr>
          <a:xfrm>
            <a:off x="188391" y="182806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rgbClr val="002060"/>
                </a:solidFill>
                <a:latin typeface="Times New Roman" panose="02020603050405020304" pitchFamily="18" charset="0"/>
                <a:cs typeface="Times New Roman" panose="02020603050405020304" pitchFamily="18" charset="0"/>
              </a:rPr>
              <a:t>GAP Identification Process</a:t>
            </a:r>
            <a:endParaRPr lang="en-IN" sz="1300" dirty="0">
              <a:solidFill>
                <a:srgbClr val="002060"/>
              </a:solidFill>
              <a:latin typeface="Times New Roman" panose="02020603050405020304" pitchFamily="18" charset="0"/>
              <a:cs typeface="Times New Roman" panose="02020603050405020304" pitchFamily="18" charset="0"/>
            </a:endParaRPr>
          </a:p>
        </p:txBody>
      </p:sp>
      <p:sp>
        <p:nvSpPr>
          <p:cNvPr id="30" name="IA Process">
            <a:hlinkClick r:id="" action="ppaction://noaction" highlightClick="1"/>
            <a:extLst>
              <a:ext uri="{FF2B5EF4-FFF2-40B4-BE49-F238E27FC236}">
                <a16:creationId xmlns:a16="http://schemas.microsoft.com/office/drawing/2014/main" id="{6A07C398-33F2-4058-9953-05EAE431F05F}"/>
              </a:ext>
            </a:extLst>
          </p:cNvPr>
          <p:cNvSpPr/>
          <p:nvPr/>
        </p:nvSpPr>
        <p:spPr>
          <a:xfrm>
            <a:off x="188106" y="5404638"/>
            <a:ext cx="1247598" cy="61293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IN" sz="13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Internal Assessment Process</a:t>
            </a:r>
          </a:p>
        </p:txBody>
      </p:sp>
      <p:sp>
        <p:nvSpPr>
          <p:cNvPr id="31" name="Project">
            <a:hlinkClick r:id="" action="ppaction://noaction" highlightClick="1"/>
            <a:extLst>
              <a:ext uri="{FF2B5EF4-FFF2-40B4-BE49-F238E27FC236}">
                <a16:creationId xmlns:a16="http://schemas.microsoft.com/office/drawing/2014/main" id="{27EFF899-AF5B-46AA-9C5C-B352382A7897}"/>
              </a:ext>
            </a:extLst>
          </p:cNvPr>
          <p:cNvSpPr/>
          <p:nvPr/>
        </p:nvSpPr>
        <p:spPr>
          <a:xfrm>
            <a:off x="188106" y="6119953"/>
            <a:ext cx="1247598" cy="61293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IN" sz="13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Project Process</a:t>
            </a:r>
          </a:p>
        </p:txBody>
      </p:sp>
      <p:sp>
        <p:nvSpPr>
          <p:cNvPr id="32" name="Rounded Rectangle 20">
            <a:hlinkClick r:id="" action="ppaction://noaction" highlightClick="1"/>
            <a:extLst>
              <a:ext uri="{FF2B5EF4-FFF2-40B4-BE49-F238E27FC236}">
                <a16:creationId xmlns:a16="http://schemas.microsoft.com/office/drawing/2014/main" id="{4388F929-5789-4291-8F15-2F4828ABA4F6}"/>
              </a:ext>
            </a:extLst>
          </p:cNvPr>
          <p:cNvSpPr/>
          <p:nvPr/>
        </p:nvSpPr>
        <p:spPr>
          <a:xfrm>
            <a:off x="188106" y="2543382"/>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bg1"/>
                </a:solidFill>
                <a:latin typeface="Times New Roman" panose="02020603050405020304" pitchFamily="18" charset="0"/>
                <a:cs typeface="Times New Roman" panose="02020603050405020304" pitchFamily="18" charset="0"/>
              </a:rPr>
              <a:t>Teaching Learning Process</a:t>
            </a:r>
          </a:p>
        </p:txBody>
      </p:sp>
      <p:sp>
        <p:nvSpPr>
          <p:cNvPr id="42" name="Calendar">
            <a:hlinkClick r:id="" action="ppaction://noaction" highlightClick="1"/>
            <a:extLst>
              <a:ext uri="{FF2B5EF4-FFF2-40B4-BE49-F238E27FC236}">
                <a16:creationId xmlns:a16="http://schemas.microsoft.com/office/drawing/2014/main" id="{DE815D6B-2FCB-419F-9111-3BF2BFCD2733}"/>
              </a:ext>
            </a:extLst>
          </p:cNvPr>
          <p:cNvSpPr/>
          <p:nvPr/>
        </p:nvSpPr>
        <p:spPr>
          <a:xfrm>
            <a:off x="188106" y="3974010"/>
            <a:ext cx="1247598" cy="61293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IN" sz="13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Calendar of Events</a:t>
            </a:r>
          </a:p>
        </p:txBody>
      </p:sp>
      <p:sp>
        <p:nvSpPr>
          <p:cNvPr id="43" name="Learner">
            <a:hlinkClick r:id="" action="ppaction://noaction" highlightClick="1"/>
            <a:extLst>
              <a:ext uri="{FF2B5EF4-FFF2-40B4-BE49-F238E27FC236}">
                <a16:creationId xmlns:a16="http://schemas.microsoft.com/office/drawing/2014/main" id="{1858364C-9C39-470C-B62C-1D508DEF3B97}"/>
              </a:ext>
            </a:extLst>
          </p:cNvPr>
          <p:cNvSpPr/>
          <p:nvPr/>
        </p:nvSpPr>
        <p:spPr>
          <a:xfrm>
            <a:off x="188106" y="4689324"/>
            <a:ext cx="1247598" cy="61293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IN" sz="13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Fast &amp; Slow Learners</a:t>
            </a:r>
          </a:p>
        </p:txBody>
      </p:sp>
      <p:sp>
        <p:nvSpPr>
          <p:cNvPr id="47" name="Rounded Rectangle 20">
            <a:hlinkClick r:id="" action="ppaction://noaction" highlightClick="1"/>
            <a:extLst>
              <a:ext uri="{FF2B5EF4-FFF2-40B4-BE49-F238E27FC236}">
                <a16:creationId xmlns:a16="http://schemas.microsoft.com/office/drawing/2014/main" id="{F84E26C4-4A01-461A-9BFC-4D8CED237B12}"/>
              </a:ext>
            </a:extLst>
          </p:cNvPr>
          <p:cNvSpPr/>
          <p:nvPr/>
        </p:nvSpPr>
        <p:spPr>
          <a:xfrm>
            <a:off x="188106" y="3258696"/>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Industry  Interaction</a:t>
            </a:r>
          </a:p>
        </p:txBody>
      </p:sp>
      <p:pic>
        <p:nvPicPr>
          <p:cNvPr id="50" name="Picture 49">
            <a:extLst>
              <a:ext uri="{FF2B5EF4-FFF2-40B4-BE49-F238E27FC236}">
                <a16:creationId xmlns:a16="http://schemas.microsoft.com/office/drawing/2014/main" id="{476D803B-DE38-4AD1-AD3C-F7A0F5E4CA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442" y="116657"/>
            <a:ext cx="1252598" cy="996097"/>
          </a:xfrm>
          <a:prstGeom prst="rect">
            <a:avLst/>
          </a:prstGeom>
        </p:spPr>
      </p:pic>
      <p:pic>
        <p:nvPicPr>
          <p:cNvPr id="22" name="image4.jpg">
            <a:extLst>
              <a:ext uri="{FF2B5EF4-FFF2-40B4-BE49-F238E27FC236}">
                <a16:creationId xmlns:a16="http://schemas.microsoft.com/office/drawing/2014/main" id="{E734C237-4764-4A34-B61D-E8D6FA0F4F0C}"/>
              </a:ext>
            </a:extLst>
          </p:cNvPr>
          <p:cNvPicPr/>
          <p:nvPr/>
        </p:nvPicPr>
        <p:blipFill>
          <a:blip r:embed="rId5"/>
          <a:srcRect/>
          <a:stretch>
            <a:fillRect/>
          </a:stretch>
        </p:blipFill>
        <p:spPr>
          <a:xfrm rot="16200000">
            <a:off x="13920401" y="-1501599"/>
            <a:ext cx="7535089" cy="10615940"/>
          </a:xfrm>
          <a:prstGeom prst="rect">
            <a:avLst/>
          </a:prstGeom>
          <a:ln/>
        </p:spPr>
      </p:pic>
      <p:sp>
        <p:nvSpPr>
          <p:cNvPr id="20" name="Footer Placeholder 7">
            <a:extLst>
              <a:ext uri="{FF2B5EF4-FFF2-40B4-BE49-F238E27FC236}">
                <a16:creationId xmlns:a16="http://schemas.microsoft.com/office/drawing/2014/main" id="{E8282B98-65AC-4291-A488-F9B14E7F6458}"/>
              </a:ext>
            </a:extLst>
          </p:cNvPr>
          <p:cNvSpPr>
            <a:spLocks noGrp="1"/>
          </p:cNvSpPr>
          <p:nvPr>
            <p:ph type="ftr" sz="quarter" idx="11"/>
          </p:nvPr>
        </p:nvSpPr>
        <p:spPr>
          <a:xfrm>
            <a:off x="1398133" y="6530239"/>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1" name="Date Placeholder 8">
            <a:extLst>
              <a:ext uri="{FF2B5EF4-FFF2-40B4-BE49-F238E27FC236}">
                <a16:creationId xmlns:a16="http://schemas.microsoft.com/office/drawing/2014/main" id="{2169B962-FBF7-45D4-BB4A-723DB0803FF8}"/>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3D93956-61B4-4FDA-8667-54CA22DBA2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66766" y="108150"/>
            <a:ext cx="10242357" cy="6711024"/>
          </a:xfrm>
          <a:prstGeom prst="rect">
            <a:avLst/>
          </a:prstGeom>
        </p:spPr>
      </p:pic>
      <p:pic>
        <p:nvPicPr>
          <p:cNvPr id="9" name="Picture 8">
            <a:extLst>
              <a:ext uri="{FF2B5EF4-FFF2-40B4-BE49-F238E27FC236}">
                <a16:creationId xmlns:a16="http://schemas.microsoft.com/office/drawing/2014/main" id="{9CB09423-AC31-4F78-B87A-18D657B396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40913" y="21862"/>
            <a:ext cx="9294061" cy="6649378"/>
          </a:xfrm>
          <a:prstGeom prst="rect">
            <a:avLst/>
          </a:prstGeom>
        </p:spPr>
      </p:pic>
      <p:pic>
        <p:nvPicPr>
          <p:cNvPr id="11" name="Picture 10">
            <a:extLst>
              <a:ext uri="{FF2B5EF4-FFF2-40B4-BE49-F238E27FC236}">
                <a16:creationId xmlns:a16="http://schemas.microsoft.com/office/drawing/2014/main" id="{2AF1191B-2642-48C5-95E9-4B2E5E03BC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12580" y="99750"/>
            <a:ext cx="10583336" cy="6810375"/>
          </a:xfrm>
          <a:prstGeom prst="rect">
            <a:avLst/>
          </a:prstGeom>
        </p:spPr>
      </p:pic>
    </p:spTree>
    <p:extLst>
      <p:ext uri="{BB962C8B-B14F-4D97-AF65-F5344CB8AC3E}">
        <p14:creationId xmlns:p14="http://schemas.microsoft.com/office/powerpoint/2010/main" val="35875563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1.11111E-6 L -0.89674 -0.00162 " pathEditMode="relative" rAng="0" ptsTypes="AA">
                                      <p:cBhvr>
                                        <p:cTn id="6" dur="2000" fill="hold"/>
                                        <p:tgtEl>
                                          <p:spTgt spid="22"/>
                                        </p:tgtEl>
                                        <p:attrNameLst>
                                          <p:attrName>ppt_x</p:attrName>
                                          <p:attrName>ppt_y</p:attrName>
                                        </p:attrNameLst>
                                      </p:cBhvr>
                                      <p:rCtr x="-44844" y="-93"/>
                                    </p:animMotion>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500"/>
                                        <p:tgtEl>
                                          <p:spTgt spid="22"/>
                                        </p:tgtEl>
                                      </p:cBhvr>
                                    </p:animEffect>
                                    <p:set>
                                      <p:cBhvr>
                                        <p:cTn id="1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2" restart="whenNotActive" fill="hold" evtFilter="cancelBubble" nodeType="interactiveSeq">
                <p:stCondLst>
                  <p:cond evt="onClick" delay="0">
                    <p:tgtEl>
                      <p:spTgt spid="3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25E-6 -2.96296E-6 L -0.8875 0.00857 " pathEditMode="relative" rAng="0" ptsTypes="AA">
                                      <p:cBhvr>
                                        <p:cTn id="16" dur="2000" fill="hold"/>
                                        <p:tgtEl>
                                          <p:spTgt spid="9"/>
                                        </p:tgtEl>
                                        <p:attrNameLst>
                                          <p:attrName>ppt_x</p:attrName>
                                          <p:attrName>ppt_y</p:attrName>
                                        </p:attrNameLst>
                                      </p:cBhvr>
                                      <p:rCtr x="-44375" y="417"/>
                                    </p:animMotion>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2" restart="whenNotActive" fill="hold" evtFilter="cancelBubble" nodeType="interactiveSeq">
                <p:stCondLst>
                  <p:cond evt="onClick" delay="0">
                    <p:tgtEl>
                      <p:spTgt spid="31"/>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33333E-6 -1.11111E-6 L -0.88541 -0.02963 " pathEditMode="relative" rAng="0" ptsTypes="AA">
                                      <p:cBhvr>
                                        <p:cTn id="26" dur="2000" fill="hold"/>
                                        <p:tgtEl>
                                          <p:spTgt spid="11"/>
                                        </p:tgtEl>
                                        <p:attrNameLst>
                                          <p:attrName>ppt_x</p:attrName>
                                          <p:attrName>ppt_y</p:attrName>
                                        </p:attrNameLst>
                                      </p:cBhvr>
                                      <p:rCtr x="-44271" y="-1481"/>
                                    </p:animMotion>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25E-6 -2.59259E-6 L -0.88763 -0.00717 " pathEditMode="relative" rAng="0" ptsTypes="AA">
                                      <p:cBhvr>
                                        <p:cTn id="36" dur="2000" fill="hold"/>
                                        <p:tgtEl>
                                          <p:spTgt spid="5"/>
                                        </p:tgtEl>
                                        <p:attrNameLst>
                                          <p:attrName>ppt_x</p:attrName>
                                          <p:attrName>ppt_y</p:attrName>
                                        </p:attrNameLst>
                                      </p:cBhvr>
                                      <p:rCtr x="-44388" y="-370"/>
                                    </p:animMotion>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nodeType="clickEffect">
                                  <p:stCondLst>
                                    <p:cond delay="0"/>
                                  </p:stCondLst>
                                  <p:childTnLst>
                                    <p:animEffect transition="out" filter="dissolv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4C6647-6A8E-483C-9641-2992B9CE9955}"/>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16</a:t>
            </a:fld>
            <a:endParaRPr lang="en-IN" sz="1800" spc="400" dirty="0">
              <a:solidFill>
                <a:schemeClr val="bg1">
                  <a:lumMod val="95000"/>
                </a:schemeClr>
              </a:solidFill>
            </a:endParaRPr>
          </a:p>
        </p:txBody>
      </p:sp>
      <p:sp>
        <p:nvSpPr>
          <p:cNvPr id="5" name="Rectangle 13">
            <a:extLst>
              <a:ext uri="{FF2B5EF4-FFF2-40B4-BE49-F238E27FC236}">
                <a16:creationId xmlns:a16="http://schemas.microsoft.com/office/drawing/2014/main" id="{9758E492-4038-412A-9033-30AF3F1A0DFE}"/>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Criterion-2 : Program Curriculum &amp; TLP</a:t>
            </a:r>
          </a:p>
        </p:txBody>
      </p:sp>
      <p:sp>
        <p:nvSpPr>
          <p:cNvPr id="6" name="Rounded Rectangle 4">
            <a:extLst>
              <a:ext uri="{FF2B5EF4-FFF2-40B4-BE49-F238E27FC236}">
                <a16:creationId xmlns:a16="http://schemas.microsoft.com/office/drawing/2014/main" id="{B1818A5F-3F3E-4805-A3C8-6B03898EA018}"/>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Curriculum</a:t>
            </a:r>
          </a:p>
        </p:txBody>
      </p:sp>
      <p:sp>
        <p:nvSpPr>
          <p:cNvPr id="7" name="Rounded Rectangle 20">
            <a:hlinkClick r:id="" action="ppaction://noaction" highlightClick="1"/>
            <a:extLst>
              <a:ext uri="{FF2B5EF4-FFF2-40B4-BE49-F238E27FC236}">
                <a16:creationId xmlns:a16="http://schemas.microsoft.com/office/drawing/2014/main" id="{112A0F20-2436-43E6-A56A-0971B9FFC6A4}"/>
              </a:ext>
            </a:extLst>
          </p:cNvPr>
          <p:cNvSpPr/>
          <p:nvPr/>
        </p:nvSpPr>
        <p:spPr>
          <a:xfrm>
            <a:off x="188391" y="182806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rgbClr val="002060"/>
                </a:solidFill>
                <a:latin typeface="Times New Roman" panose="02020603050405020304" pitchFamily="18" charset="0"/>
                <a:cs typeface="Times New Roman" panose="02020603050405020304" pitchFamily="18" charset="0"/>
              </a:rPr>
              <a:t>GAP Identification Process</a:t>
            </a:r>
            <a:endParaRPr lang="en-IN" sz="1300" dirty="0">
              <a:solidFill>
                <a:srgbClr val="002060"/>
              </a:solidFill>
              <a:latin typeface="Times New Roman" panose="02020603050405020304" pitchFamily="18" charset="0"/>
              <a:cs typeface="Times New Roman" panose="02020603050405020304" pitchFamily="18" charset="0"/>
            </a:endParaRPr>
          </a:p>
        </p:txBody>
      </p:sp>
      <p:sp>
        <p:nvSpPr>
          <p:cNvPr id="8" name="IA Process">
            <a:hlinkClick r:id="" action="ppaction://noaction" highlightClick="1"/>
            <a:extLst>
              <a:ext uri="{FF2B5EF4-FFF2-40B4-BE49-F238E27FC236}">
                <a16:creationId xmlns:a16="http://schemas.microsoft.com/office/drawing/2014/main" id="{0E061C19-4F0A-4565-B607-F4383C318542}"/>
              </a:ext>
            </a:extLst>
          </p:cNvPr>
          <p:cNvSpPr/>
          <p:nvPr/>
        </p:nvSpPr>
        <p:spPr>
          <a:xfrm>
            <a:off x="188106" y="5105388"/>
            <a:ext cx="1247598" cy="61293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IN" sz="13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MOU’s</a:t>
            </a:r>
          </a:p>
        </p:txBody>
      </p:sp>
      <p:sp>
        <p:nvSpPr>
          <p:cNvPr id="9" name="Project">
            <a:hlinkClick r:id="" action="ppaction://noaction" highlightClick="1"/>
            <a:extLst>
              <a:ext uri="{FF2B5EF4-FFF2-40B4-BE49-F238E27FC236}">
                <a16:creationId xmlns:a16="http://schemas.microsoft.com/office/drawing/2014/main" id="{5E8758AC-789F-4031-9446-468A074B0A1F}"/>
              </a:ext>
            </a:extLst>
          </p:cNvPr>
          <p:cNvSpPr/>
          <p:nvPr/>
        </p:nvSpPr>
        <p:spPr>
          <a:xfrm>
            <a:off x="188106" y="5820703"/>
            <a:ext cx="1247598" cy="61293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IN" sz="13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Industry Visit</a:t>
            </a:r>
          </a:p>
        </p:txBody>
      </p:sp>
      <p:sp>
        <p:nvSpPr>
          <p:cNvPr id="10" name="Rounded Rectangle 20">
            <a:hlinkClick r:id="" action="ppaction://noaction" highlightClick="1"/>
            <a:extLst>
              <a:ext uri="{FF2B5EF4-FFF2-40B4-BE49-F238E27FC236}">
                <a16:creationId xmlns:a16="http://schemas.microsoft.com/office/drawing/2014/main" id="{6945B80B-1B7D-4573-A580-23A38A13369A}"/>
              </a:ext>
            </a:extLst>
          </p:cNvPr>
          <p:cNvSpPr/>
          <p:nvPr/>
        </p:nvSpPr>
        <p:spPr>
          <a:xfrm>
            <a:off x="188106" y="254338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Teaching Learning Process</a:t>
            </a:r>
          </a:p>
        </p:txBody>
      </p:sp>
      <p:sp>
        <p:nvSpPr>
          <p:cNvPr id="11" name="Rounded Rectangle 20">
            <a:hlinkClick r:id="" action="ppaction://noaction" highlightClick="1"/>
            <a:extLst>
              <a:ext uri="{FF2B5EF4-FFF2-40B4-BE49-F238E27FC236}">
                <a16:creationId xmlns:a16="http://schemas.microsoft.com/office/drawing/2014/main" id="{6CDC182D-4CBF-4561-B6B8-1A7C8E6E31C9}"/>
              </a:ext>
            </a:extLst>
          </p:cNvPr>
          <p:cNvSpPr/>
          <p:nvPr/>
        </p:nvSpPr>
        <p:spPr>
          <a:xfrm>
            <a:off x="188106" y="3258696"/>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Industry  Interaction</a:t>
            </a:r>
          </a:p>
        </p:txBody>
      </p:sp>
      <p:pic>
        <p:nvPicPr>
          <p:cNvPr id="43" name="Picture 42">
            <a:extLst>
              <a:ext uri="{FF2B5EF4-FFF2-40B4-BE49-F238E27FC236}">
                <a16:creationId xmlns:a16="http://schemas.microsoft.com/office/drawing/2014/main" id="{2D3FEFA9-2EF6-4E75-866C-73F84DF61C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1252598" cy="723772"/>
          </a:xfrm>
          <a:prstGeom prst="rect">
            <a:avLst/>
          </a:prstGeom>
        </p:spPr>
      </p:pic>
      <p:sp>
        <p:nvSpPr>
          <p:cNvPr id="16" name="TextBox 15">
            <a:extLst>
              <a:ext uri="{FF2B5EF4-FFF2-40B4-BE49-F238E27FC236}">
                <a16:creationId xmlns:a16="http://schemas.microsoft.com/office/drawing/2014/main" id="{CABE9CC7-DF69-421F-98B8-244E7EB465C3}"/>
              </a:ext>
            </a:extLst>
          </p:cNvPr>
          <p:cNvSpPr txBox="1"/>
          <p:nvPr/>
        </p:nvSpPr>
        <p:spPr>
          <a:xfrm>
            <a:off x="2442257" y="1061702"/>
            <a:ext cx="9062978" cy="3741858"/>
          </a:xfrm>
          <a:prstGeom prst="rect">
            <a:avLst/>
          </a:prstGeom>
          <a:noFill/>
        </p:spPr>
        <p:txBody>
          <a:bodyPr wrap="square">
            <a:spAutoFit/>
          </a:bodyPr>
          <a:lstStyle/>
          <a:p>
            <a:pPr marL="285750" indent="-285750" algn="just">
              <a:lnSpc>
                <a:spcPct val="150000"/>
              </a:lnSpc>
              <a:spcAft>
                <a:spcPts val="1000"/>
              </a:spcAft>
              <a:buClr>
                <a:srgbClr val="AA0428"/>
              </a:buClr>
              <a:buSzPct val="100000"/>
              <a:buFont typeface="Wingdings" panose="05000000000000000000" pitchFamily="2" charset="2"/>
              <a:buChar char="v"/>
            </a:pPr>
            <a:r>
              <a:rPr lang="en-US" sz="2400" dirty="0">
                <a:solidFill>
                  <a:srgbClr val="002060"/>
                </a:solidFill>
                <a:effectLst/>
                <a:latin typeface="Times New Roman" panose="02020603050405020304" pitchFamily="18" charset="0"/>
                <a:ea typeface="Times New Roman" panose="02020603050405020304" pitchFamily="18" charset="0"/>
                <a:cs typeface="Noto Sans Symbols"/>
              </a:rPr>
              <a:t>MOUs are signed between industries and institutes for establishing the Centre of Excellence.</a:t>
            </a:r>
          </a:p>
          <a:p>
            <a:pPr marL="285750" indent="-285750" algn="just">
              <a:lnSpc>
                <a:spcPct val="150000"/>
              </a:lnSpc>
              <a:spcAft>
                <a:spcPts val="1000"/>
              </a:spcAft>
              <a:buClr>
                <a:srgbClr val="AA0428"/>
              </a:buClr>
              <a:buSzPct val="100000"/>
              <a:buFont typeface="Wingdings" panose="05000000000000000000" pitchFamily="2" charset="2"/>
              <a:buChar char="v"/>
            </a:pPr>
            <a:r>
              <a:rPr lang="en-US" sz="2400" dirty="0">
                <a:solidFill>
                  <a:srgbClr val="000000"/>
                </a:solidFill>
                <a:latin typeface="Times New Roman" panose="02020603050405020304" pitchFamily="18" charset="0"/>
                <a:ea typeface="Noto Sans Symbols"/>
                <a:cs typeface="Noto Sans Symbols"/>
              </a:rPr>
              <a:t> </a:t>
            </a:r>
            <a:r>
              <a:rPr lang="en-US" sz="2400" dirty="0">
                <a:solidFill>
                  <a:srgbClr val="002060"/>
                </a:solidFill>
                <a:effectLst/>
                <a:latin typeface="Times New Roman" panose="02020603050405020304" pitchFamily="18" charset="0"/>
                <a:ea typeface="Times New Roman" panose="02020603050405020304" pitchFamily="18" charset="0"/>
                <a:cs typeface="Noto Sans Symbols"/>
              </a:rPr>
              <a:t>Internships for the students are arranged.</a:t>
            </a:r>
          </a:p>
          <a:p>
            <a:pPr marL="285750" indent="-285750" algn="just">
              <a:lnSpc>
                <a:spcPct val="150000"/>
              </a:lnSpc>
              <a:spcAft>
                <a:spcPts val="1000"/>
              </a:spcAft>
              <a:buClr>
                <a:srgbClr val="AA0428"/>
              </a:buClr>
              <a:buSzPct val="100000"/>
              <a:buFont typeface="Wingdings" panose="05000000000000000000" pitchFamily="2" charset="2"/>
              <a:buChar char="v"/>
            </a:pPr>
            <a:r>
              <a:rPr lang="en-US" sz="2400" dirty="0">
                <a:solidFill>
                  <a:srgbClr val="002060"/>
                </a:solidFill>
                <a:latin typeface="Times New Roman" panose="02020603050405020304" pitchFamily="18" charset="0"/>
                <a:ea typeface="Noto Sans Symbols"/>
                <a:cs typeface="Noto Sans Symbols"/>
              </a:rPr>
              <a:t> </a:t>
            </a:r>
            <a:r>
              <a:rPr lang="en-US" sz="2400" dirty="0">
                <a:solidFill>
                  <a:srgbClr val="002060"/>
                </a:solidFill>
                <a:effectLst/>
                <a:latin typeface="Times New Roman" panose="02020603050405020304" pitchFamily="18" charset="0"/>
                <a:ea typeface="Times New Roman" panose="02020603050405020304" pitchFamily="18" charset="0"/>
                <a:cs typeface="Noto Sans Symbols"/>
              </a:rPr>
              <a:t>Industrial visits are organized by the department.</a:t>
            </a:r>
          </a:p>
          <a:p>
            <a:pPr marL="285750" indent="-285750" algn="just">
              <a:lnSpc>
                <a:spcPct val="150000"/>
              </a:lnSpc>
              <a:spcAft>
                <a:spcPts val="1000"/>
              </a:spcAft>
              <a:buClr>
                <a:srgbClr val="AA0428"/>
              </a:buClr>
              <a:buSzPct val="100000"/>
              <a:buFont typeface="Wingdings" panose="05000000000000000000" pitchFamily="2" charset="2"/>
              <a:buChar char="v"/>
            </a:pPr>
            <a:r>
              <a:rPr lang="en-US" sz="2400" dirty="0">
                <a:solidFill>
                  <a:srgbClr val="002060"/>
                </a:solidFill>
                <a:latin typeface="Times New Roman" panose="02020603050405020304" pitchFamily="18" charset="0"/>
                <a:ea typeface="Noto Sans Symbols"/>
                <a:cs typeface="Noto Sans Symbols"/>
              </a:rPr>
              <a:t> </a:t>
            </a:r>
            <a:r>
              <a:rPr lang="en-US" sz="2400" dirty="0">
                <a:solidFill>
                  <a:srgbClr val="002060"/>
                </a:solidFill>
                <a:effectLst/>
                <a:latin typeface="Times New Roman" panose="02020603050405020304" pitchFamily="18" charset="0"/>
                <a:ea typeface="Times New Roman" panose="02020603050405020304" pitchFamily="18" charset="0"/>
                <a:cs typeface="Noto Sans Symbols"/>
              </a:rPr>
              <a:t>Organizing various seminars, workshops, and conferences in collaborations with industries.</a:t>
            </a:r>
            <a:endParaRPr lang="en-IN" sz="2000" dirty="0">
              <a:solidFill>
                <a:srgbClr val="002060"/>
              </a:solidFill>
              <a:effectLst/>
              <a:latin typeface="Noto Sans Symbols"/>
              <a:ea typeface="Noto Sans Symbols"/>
              <a:cs typeface="Noto Sans Symbols"/>
            </a:endParaRPr>
          </a:p>
        </p:txBody>
      </p:sp>
      <p:pic>
        <p:nvPicPr>
          <p:cNvPr id="14" name="Picture 13">
            <a:extLst>
              <a:ext uri="{FF2B5EF4-FFF2-40B4-BE49-F238E27FC236}">
                <a16:creationId xmlns:a16="http://schemas.microsoft.com/office/drawing/2014/main" id="{EB25A992-8228-459C-A78B-D1FA06ED9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6772" y="21862"/>
            <a:ext cx="9746728" cy="6711023"/>
          </a:xfrm>
          <a:prstGeom prst="rect">
            <a:avLst/>
          </a:prstGeom>
        </p:spPr>
      </p:pic>
      <p:pic>
        <p:nvPicPr>
          <p:cNvPr id="20" name="Picture 19">
            <a:extLst>
              <a:ext uri="{FF2B5EF4-FFF2-40B4-BE49-F238E27FC236}">
                <a16:creationId xmlns:a16="http://schemas.microsoft.com/office/drawing/2014/main" id="{DF36D0D6-1C04-4A5F-9507-9FB9F499DF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66771" y="72379"/>
            <a:ext cx="9746729" cy="6660506"/>
          </a:xfrm>
          <a:prstGeom prst="rect">
            <a:avLst/>
          </a:prstGeom>
        </p:spPr>
      </p:pic>
      <p:sp>
        <p:nvSpPr>
          <p:cNvPr id="17" name="Footer Placeholder 7">
            <a:extLst>
              <a:ext uri="{FF2B5EF4-FFF2-40B4-BE49-F238E27FC236}">
                <a16:creationId xmlns:a16="http://schemas.microsoft.com/office/drawing/2014/main" id="{FF1BC7D9-284C-419C-AE86-0D0D162FCCC7}"/>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18" name="Date Placeholder 8">
            <a:extLst>
              <a:ext uri="{FF2B5EF4-FFF2-40B4-BE49-F238E27FC236}">
                <a16:creationId xmlns:a16="http://schemas.microsoft.com/office/drawing/2014/main" id="{6FBEA3CD-EA58-4BAE-896F-101E1C15226F}"/>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4124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1.11111E-6 L -0.8319 0.00764 " pathEditMode="relative" rAng="0" ptsTypes="AA">
                                      <p:cBhvr>
                                        <p:cTn id="6" dur="2000" fill="hold"/>
                                        <p:tgtEl>
                                          <p:spTgt spid="14"/>
                                        </p:tgtEl>
                                        <p:attrNameLst>
                                          <p:attrName>ppt_x</p:attrName>
                                          <p:attrName>ppt_y</p:attrName>
                                        </p:attrNameLst>
                                      </p:cBhvr>
                                      <p:rCtr x="-41602" y="370"/>
                                    </p:animMotion>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2.5E-6 -4.81481E-6 L -0.84505 -4.81481E-6 " pathEditMode="relative" rAng="0" ptsTypes="AA">
                                      <p:cBhvr>
                                        <p:cTn id="16" dur="2000" fill="hold"/>
                                        <p:tgtEl>
                                          <p:spTgt spid="20"/>
                                        </p:tgtEl>
                                        <p:attrNameLst>
                                          <p:attrName>ppt_x</p:attrName>
                                          <p:attrName>ppt_y</p:attrName>
                                        </p:attrNameLst>
                                      </p:cBhvr>
                                      <p:rCtr x="-42253" y="0"/>
                                    </p:animMotion>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01EEBF54-50DE-453E-AD2A-7126800747F1}"/>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Criterion-3 : Course Outcome, PO &amp; PSO</a:t>
            </a:r>
          </a:p>
        </p:txBody>
      </p:sp>
      <p:sp>
        <p:nvSpPr>
          <p:cNvPr id="6" name="Slide Number Placeholder 3">
            <a:extLst>
              <a:ext uri="{FF2B5EF4-FFF2-40B4-BE49-F238E27FC236}">
                <a16:creationId xmlns:a16="http://schemas.microsoft.com/office/drawing/2014/main" id="{80F2A4AB-8F0D-460F-94E7-1462619CA6C6}"/>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17</a:t>
            </a:fld>
            <a:endParaRPr lang="en-IN" sz="1800" spc="400" dirty="0">
              <a:solidFill>
                <a:schemeClr val="bg1">
                  <a:lumMod val="95000"/>
                </a:schemeClr>
              </a:solidFill>
            </a:endParaRPr>
          </a:p>
        </p:txBody>
      </p:sp>
      <p:sp>
        <p:nvSpPr>
          <p:cNvPr id="7" name="Rectangle 22">
            <a:extLst>
              <a:ext uri="{FF2B5EF4-FFF2-40B4-BE49-F238E27FC236}">
                <a16:creationId xmlns:a16="http://schemas.microsoft.com/office/drawing/2014/main" id="{B8DE87CA-A80E-4285-9C23-187BFD216C2E}"/>
              </a:ext>
            </a:extLst>
          </p:cNvPr>
          <p:cNvSpPr/>
          <p:nvPr/>
        </p:nvSpPr>
        <p:spPr>
          <a:xfrm>
            <a:off x="2110928" y="1539920"/>
            <a:ext cx="9504924" cy="1117587"/>
          </a:xfrm>
          <a:prstGeom prst="rect">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pPr>
            <a:r>
              <a:rPr kumimoji="0" lang="en-US" sz="20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PSO - 1 :</a:t>
            </a:r>
            <a:r>
              <a:rPr lang="en-US" sz="20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Ability to apply Mathematical Methodologies, Management Principles and Ethics, Electronics and Embedded Systems and Programming Technologies to solve real time problems</a:t>
            </a:r>
            <a:r>
              <a:rPr kumimoji="0" lang="en-US" sz="2000"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t>
            </a:r>
            <a:endParaRPr kumimoji="0" lang="en-US" sz="2800"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8" name="Rectangle 23">
            <a:extLst>
              <a:ext uri="{FF2B5EF4-FFF2-40B4-BE49-F238E27FC236}">
                <a16:creationId xmlns:a16="http://schemas.microsoft.com/office/drawing/2014/main" id="{22AA83F7-DD55-400D-837C-D3FB7E7BC524}"/>
              </a:ext>
            </a:extLst>
          </p:cNvPr>
          <p:cNvSpPr/>
          <p:nvPr/>
        </p:nvSpPr>
        <p:spPr>
          <a:xfrm>
            <a:off x="2156717" y="3612818"/>
            <a:ext cx="9504924" cy="1243037"/>
          </a:xfrm>
          <a:prstGeom prst="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pPr>
            <a:r>
              <a:rPr kumimoji="0" lang="en-US" sz="20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PSO - 2 : </a:t>
            </a:r>
            <a:r>
              <a:rPr lang="en-US" sz="2000" dirty="0">
                <a:solidFill>
                  <a:schemeClr val="bg1"/>
                </a:solidFill>
                <a:latin typeface="Plantagenet Cherokee (Headings)"/>
                <a:ea typeface="Times New Roman" panose="02020603050405020304" pitchFamily="18" charset="0"/>
                <a:cs typeface="Times New Roman" panose="02020603050405020304" pitchFamily="18" charset="0"/>
              </a:rPr>
              <a:t>Ability to apply software design and development practices to develop software in emerging areas such as Internet of Things, Data Management, Social Networking and Security, Cloud and High-Performance Computing.</a:t>
            </a:r>
            <a:endParaRPr kumimoji="0" lang="en-US" sz="2800" i="0" u="none" strike="noStrike" kern="0" cap="none" spc="0" normalizeH="0" baseline="0" noProof="0" dirty="0">
              <a:ln>
                <a:noFill/>
              </a:ln>
              <a:solidFill>
                <a:schemeClr val="bg1"/>
              </a:solidFill>
              <a:effectLst/>
              <a:uLnTx/>
              <a:uFillTx/>
              <a:latin typeface="Calibri"/>
            </a:endParaRPr>
          </a:p>
        </p:txBody>
      </p:sp>
      <p:sp>
        <p:nvSpPr>
          <p:cNvPr id="10" name="pos">
            <a:hlinkClick r:id="" action="ppaction://noaction" highlightClick="1"/>
            <a:extLst>
              <a:ext uri="{FF2B5EF4-FFF2-40B4-BE49-F238E27FC236}">
                <a16:creationId xmlns:a16="http://schemas.microsoft.com/office/drawing/2014/main" id="{CFB8134F-EA70-4F25-9A17-F34B50999776}"/>
              </a:ext>
            </a:extLst>
          </p:cNvPr>
          <p:cNvSpPr/>
          <p:nvPr/>
        </p:nvSpPr>
        <p:spPr>
          <a:xfrm>
            <a:off x="188106" y="5876581"/>
            <a:ext cx="1247598" cy="61293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IN" sz="13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PO’s</a:t>
            </a:r>
          </a:p>
        </p:txBody>
      </p:sp>
      <p:sp>
        <p:nvSpPr>
          <p:cNvPr id="12" name="Rounded Rectangle 4">
            <a:extLst>
              <a:ext uri="{FF2B5EF4-FFF2-40B4-BE49-F238E27FC236}">
                <a16:creationId xmlns:a16="http://schemas.microsoft.com/office/drawing/2014/main" id="{0008CCBA-2043-4A17-A9E3-10907A4C0ECA}"/>
              </a:ext>
            </a:extLst>
          </p:cNvPr>
          <p:cNvSpPr/>
          <p:nvPr/>
        </p:nvSpPr>
        <p:spPr>
          <a:xfrm>
            <a:off x="188391" y="1112754"/>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bg1"/>
                </a:solidFill>
                <a:latin typeface="Times New Roman" panose="02020603050405020304" pitchFamily="18" charset="0"/>
                <a:cs typeface="Times New Roman" panose="02020603050405020304" pitchFamily="18" charset="0"/>
              </a:rPr>
              <a:t>PSO</a:t>
            </a:r>
          </a:p>
        </p:txBody>
      </p:sp>
      <p:sp>
        <p:nvSpPr>
          <p:cNvPr id="13" name="Rounded Rectangle 20">
            <a:hlinkClick r:id="" action="ppaction://noaction" highlightClick="1"/>
            <a:extLst>
              <a:ext uri="{FF2B5EF4-FFF2-40B4-BE49-F238E27FC236}">
                <a16:creationId xmlns:a16="http://schemas.microsoft.com/office/drawing/2014/main" id="{1E854A6D-217E-4BA9-ACBD-7FC5C60D141B}"/>
              </a:ext>
            </a:extLst>
          </p:cNvPr>
          <p:cNvSpPr/>
          <p:nvPr/>
        </p:nvSpPr>
        <p:spPr>
          <a:xfrm>
            <a:off x="202620" y="4027956"/>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CO Attainment </a:t>
            </a:r>
          </a:p>
        </p:txBody>
      </p:sp>
      <p:sp>
        <p:nvSpPr>
          <p:cNvPr id="14" name="Rounded Rectangle 20">
            <a:hlinkClick r:id="" action="ppaction://noaction" highlightClick="1"/>
            <a:extLst>
              <a:ext uri="{FF2B5EF4-FFF2-40B4-BE49-F238E27FC236}">
                <a16:creationId xmlns:a16="http://schemas.microsoft.com/office/drawing/2014/main" id="{988F5A04-2456-4B3C-9B52-2498D9208EAB}"/>
              </a:ext>
            </a:extLst>
          </p:cNvPr>
          <p:cNvSpPr/>
          <p:nvPr/>
        </p:nvSpPr>
        <p:spPr>
          <a:xfrm>
            <a:off x="188106" y="254338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Course Outcomes &amp; Its Mappings</a:t>
            </a:r>
          </a:p>
        </p:txBody>
      </p:sp>
      <p:sp>
        <p:nvSpPr>
          <p:cNvPr id="15" name="Rounded Rectangle 20">
            <a:hlinkClick r:id="" action="ppaction://noaction" highlightClick="1"/>
            <a:extLst>
              <a:ext uri="{FF2B5EF4-FFF2-40B4-BE49-F238E27FC236}">
                <a16:creationId xmlns:a16="http://schemas.microsoft.com/office/drawing/2014/main" id="{29681424-8757-4BA5-A009-795CD1C389C5}"/>
              </a:ext>
            </a:extLst>
          </p:cNvPr>
          <p:cNvSpPr/>
          <p:nvPr/>
        </p:nvSpPr>
        <p:spPr>
          <a:xfrm>
            <a:off x="210442" y="1828067"/>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Assessment Process</a:t>
            </a:r>
          </a:p>
        </p:txBody>
      </p:sp>
      <p:sp>
        <p:nvSpPr>
          <p:cNvPr id="16" name="Rounded Rectangle 20">
            <a:hlinkClick r:id="" action="ppaction://noaction" highlightClick="1"/>
            <a:extLst>
              <a:ext uri="{FF2B5EF4-FFF2-40B4-BE49-F238E27FC236}">
                <a16:creationId xmlns:a16="http://schemas.microsoft.com/office/drawing/2014/main" id="{A237EA70-4559-4131-9408-89DD974816F6}"/>
              </a:ext>
            </a:extLst>
          </p:cNvPr>
          <p:cNvSpPr/>
          <p:nvPr/>
        </p:nvSpPr>
        <p:spPr>
          <a:xfrm>
            <a:off x="188106" y="330635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PO / PSO Attainment Process</a:t>
            </a:r>
          </a:p>
        </p:txBody>
      </p:sp>
      <p:pic>
        <p:nvPicPr>
          <p:cNvPr id="18" name="Picture 17">
            <a:extLst>
              <a:ext uri="{FF2B5EF4-FFF2-40B4-BE49-F238E27FC236}">
                <a16:creationId xmlns:a16="http://schemas.microsoft.com/office/drawing/2014/main" id="{A98CF55B-0707-428F-B2AD-013A680A6F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1252598" cy="893715"/>
          </a:xfrm>
          <a:prstGeom prst="rect">
            <a:avLst/>
          </a:prstGeom>
        </p:spPr>
      </p:pic>
      <p:sp>
        <p:nvSpPr>
          <p:cNvPr id="19" name="Text Placeholder 2">
            <a:extLst>
              <a:ext uri="{FF2B5EF4-FFF2-40B4-BE49-F238E27FC236}">
                <a16:creationId xmlns:a16="http://schemas.microsoft.com/office/drawing/2014/main" id="{AE44AD21-E8E1-41DB-A165-AE038E77E96B}"/>
              </a:ext>
            </a:extLst>
          </p:cNvPr>
          <p:cNvSpPr txBox="1">
            <a:spLocks/>
          </p:cNvSpPr>
          <p:nvPr/>
        </p:nvSpPr>
        <p:spPr>
          <a:xfrm>
            <a:off x="12355318" y="1"/>
            <a:ext cx="9980682" cy="6858000"/>
          </a:xfrm>
          <a:prstGeom prst="rect">
            <a:avLst/>
          </a:prstGeom>
          <a:solidFill>
            <a:schemeClr val="accent4">
              <a:lumMod val="20000"/>
              <a:lumOff val="80000"/>
            </a:schemeClr>
          </a:solidFill>
        </p:spPr>
        <p:txBody>
          <a:bodyPr>
            <a:normAutofit fontScale="925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342900" indent="-342900" algn="just">
              <a:lnSpc>
                <a:spcPct val="100000"/>
              </a:lnSpc>
              <a:spcBef>
                <a:spcPts val="100"/>
              </a:spcBef>
              <a:spcAft>
                <a:spcPts val="100"/>
              </a:spcAft>
              <a:buFont typeface="+mj-lt"/>
              <a:buAutoNum type="arabicPeriod"/>
            </a:pPr>
            <a:endParaRPr lang="en-GB" sz="1700" b="1" cap="none" dirty="0">
              <a:solidFill>
                <a:srgbClr val="FF0066"/>
              </a:solidFill>
              <a:latin typeface="Times New Roman" panose="02020603050405020304" pitchFamily="18" charset="0"/>
              <a:cs typeface="Times New Roman" panose="02020603050405020304" pitchFamily="18" charset="0"/>
            </a:endParaRPr>
          </a:p>
          <a:p>
            <a:pPr marL="342900" indent="-342900" algn="just">
              <a:lnSpc>
                <a:spcPct val="100000"/>
              </a:lnSpc>
              <a:spcBef>
                <a:spcPts val="100"/>
              </a:spcBef>
              <a:spcAft>
                <a:spcPts val="100"/>
              </a:spcAft>
              <a:buFont typeface="+mj-lt"/>
              <a:buAutoNum type="arabicPeriod"/>
            </a:pPr>
            <a:r>
              <a:rPr lang="en-GB" sz="1700" b="1" cap="none" dirty="0">
                <a:solidFill>
                  <a:srgbClr val="FF0066"/>
                </a:solidFill>
                <a:latin typeface="Times New Roman" panose="02020603050405020304" pitchFamily="18" charset="0"/>
                <a:cs typeface="Times New Roman" panose="02020603050405020304" pitchFamily="18" charset="0"/>
              </a:rPr>
              <a:t>Engineering knowledge: </a:t>
            </a:r>
            <a:r>
              <a:rPr lang="en-GB" sz="1700" cap="none" dirty="0">
                <a:solidFill>
                  <a:srgbClr val="002060"/>
                </a:solidFill>
                <a:latin typeface="Times New Roman" panose="02020603050405020304" pitchFamily="18" charset="0"/>
                <a:cs typeface="Times New Roman" panose="02020603050405020304" pitchFamily="18" charset="0"/>
              </a:rPr>
              <a:t>Apply the knowledge of mathematics, science, engineering fundamentals, and an engineering specialization to the solution of complex engineering problems.</a:t>
            </a:r>
          </a:p>
          <a:p>
            <a:pPr marL="342900" indent="-342900" algn="just">
              <a:lnSpc>
                <a:spcPct val="100000"/>
              </a:lnSpc>
              <a:spcBef>
                <a:spcPts val="100"/>
              </a:spcBef>
              <a:spcAft>
                <a:spcPts val="100"/>
              </a:spcAft>
              <a:buFont typeface="+mj-lt"/>
              <a:buAutoNum type="arabicPeriod"/>
            </a:pPr>
            <a:r>
              <a:rPr lang="en-GB" sz="1700" b="1" cap="none" dirty="0">
                <a:solidFill>
                  <a:srgbClr val="FF0066"/>
                </a:solidFill>
                <a:latin typeface="Times New Roman" panose="02020603050405020304" pitchFamily="18" charset="0"/>
                <a:cs typeface="Times New Roman" panose="02020603050405020304" pitchFamily="18" charset="0"/>
              </a:rPr>
              <a:t>Problem analysis: </a:t>
            </a:r>
            <a:r>
              <a:rPr lang="en-GB" sz="1700" cap="none" dirty="0">
                <a:solidFill>
                  <a:srgbClr val="002060"/>
                </a:solidFill>
                <a:latin typeface="Times New Roman" panose="02020603050405020304" pitchFamily="18" charset="0"/>
                <a:cs typeface="Times New Roman" panose="02020603050405020304" pitchFamily="18" charset="0"/>
              </a:rPr>
              <a:t>Identify, formulate, review research literature, and analyse complex engineering problems reaching substantiated conclusions using first principles of mathematics, natural sciences, and engineering sciences.</a:t>
            </a:r>
          </a:p>
          <a:p>
            <a:pPr marL="342900" indent="-342900" algn="just">
              <a:lnSpc>
                <a:spcPct val="100000"/>
              </a:lnSpc>
              <a:spcBef>
                <a:spcPts val="100"/>
              </a:spcBef>
              <a:spcAft>
                <a:spcPts val="100"/>
              </a:spcAft>
              <a:buFont typeface="+mj-lt"/>
              <a:buAutoNum type="arabicPeriod"/>
            </a:pPr>
            <a:r>
              <a:rPr lang="en-GB" sz="1700" b="1" cap="none" dirty="0">
                <a:solidFill>
                  <a:srgbClr val="FF0066"/>
                </a:solidFill>
                <a:latin typeface="Times New Roman" panose="02020603050405020304" pitchFamily="18" charset="0"/>
                <a:cs typeface="Times New Roman" panose="02020603050405020304" pitchFamily="18" charset="0"/>
              </a:rPr>
              <a:t>Design/development of solutions: </a:t>
            </a:r>
            <a:r>
              <a:rPr lang="en-GB" sz="1700" cap="none" dirty="0">
                <a:solidFill>
                  <a:srgbClr val="002060"/>
                </a:solidFill>
                <a:latin typeface="Times New Roman" panose="02020603050405020304" pitchFamily="18" charset="0"/>
                <a:cs typeface="Times New Roman" panose="02020603050405020304" pitchFamily="18" charset="0"/>
              </a:rPr>
              <a:t>Design solutions for complex engineering problems and design system components or processes that meet the specified needs with appropriate consideration for the public health and safety, and the cultural, societal, and environmental considerations.</a:t>
            </a:r>
          </a:p>
          <a:p>
            <a:pPr marL="342900" indent="-342900" algn="just">
              <a:lnSpc>
                <a:spcPct val="100000"/>
              </a:lnSpc>
              <a:spcBef>
                <a:spcPts val="100"/>
              </a:spcBef>
              <a:spcAft>
                <a:spcPts val="100"/>
              </a:spcAft>
              <a:buFont typeface="+mj-lt"/>
              <a:buAutoNum type="arabicPeriod"/>
            </a:pPr>
            <a:r>
              <a:rPr lang="en-GB" sz="1700" b="1" cap="none" dirty="0">
                <a:solidFill>
                  <a:srgbClr val="FF0066"/>
                </a:solidFill>
                <a:latin typeface="Times New Roman" panose="02020603050405020304" pitchFamily="18" charset="0"/>
                <a:cs typeface="Times New Roman" panose="02020603050405020304" pitchFamily="18" charset="0"/>
              </a:rPr>
              <a:t>Conduct investigations of complex problems: </a:t>
            </a:r>
            <a:r>
              <a:rPr lang="en-GB" sz="1700" cap="none" dirty="0">
                <a:solidFill>
                  <a:srgbClr val="002060"/>
                </a:solidFill>
                <a:latin typeface="Times New Roman" panose="02020603050405020304" pitchFamily="18" charset="0"/>
                <a:cs typeface="Times New Roman" panose="02020603050405020304" pitchFamily="18" charset="0"/>
              </a:rPr>
              <a:t>Use research-based knowledge and research methods including design of experiments, analysis and interpretation of data, and synthesis of the information to provide valid conclusions.</a:t>
            </a:r>
          </a:p>
          <a:p>
            <a:pPr marL="342900" indent="-342900" algn="just">
              <a:lnSpc>
                <a:spcPct val="100000"/>
              </a:lnSpc>
              <a:spcBef>
                <a:spcPts val="100"/>
              </a:spcBef>
              <a:spcAft>
                <a:spcPts val="100"/>
              </a:spcAft>
              <a:buFont typeface="+mj-lt"/>
              <a:buAutoNum type="arabicPeriod"/>
            </a:pPr>
            <a:r>
              <a:rPr lang="en-GB" sz="1700" b="1" cap="none" dirty="0">
                <a:solidFill>
                  <a:srgbClr val="FF0066"/>
                </a:solidFill>
                <a:latin typeface="Times New Roman" panose="02020603050405020304" pitchFamily="18" charset="0"/>
                <a:cs typeface="Times New Roman" panose="02020603050405020304" pitchFamily="18" charset="0"/>
              </a:rPr>
              <a:t>Modern tool usage: </a:t>
            </a:r>
            <a:r>
              <a:rPr lang="en-GB" sz="1700" cap="none" dirty="0">
                <a:solidFill>
                  <a:srgbClr val="002060"/>
                </a:solidFill>
                <a:latin typeface="Times New Roman" panose="02020603050405020304" pitchFamily="18" charset="0"/>
                <a:cs typeface="Times New Roman" panose="02020603050405020304" pitchFamily="18" charset="0"/>
              </a:rPr>
              <a:t>Create, select, and apply appropriate techniques, resources, and modern engineering and it tools including prediction and modelling to complex engineering activities with an understanding of the limitations.</a:t>
            </a:r>
          </a:p>
          <a:p>
            <a:pPr marL="342900" indent="-342900" algn="just">
              <a:lnSpc>
                <a:spcPct val="100000"/>
              </a:lnSpc>
              <a:spcBef>
                <a:spcPts val="100"/>
              </a:spcBef>
              <a:spcAft>
                <a:spcPts val="100"/>
              </a:spcAft>
              <a:buFont typeface="+mj-lt"/>
              <a:buAutoNum type="arabicPeriod"/>
            </a:pPr>
            <a:r>
              <a:rPr lang="en-GB" sz="1700" b="1" cap="none" dirty="0">
                <a:solidFill>
                  <a:srgbClr val="FF0066"/>
                </a:solidFill>
                <a:latin typeface="Times New Roman" panose="02020603050405020304" pitchFamily="18" charset="0"/>
                <a:cs typeface="Times New Roman" panose="02020603050405020304" pitchFamily="18" charset="0"/>
              </a:rPr>
              <a:t>The engineer and society: </a:t>
            </a:r>
            <a:r>
              <a:rPr lang="en-GB" sz="1700" cap="none" dirty="0">
                <a:solidFill>
                  <a:srgbClr val="002060"/>
                </a:solidFill>
                <a:latin typeface="Times New Roman" panose="02020603050405020304" pitchFamily="18" charset="0"/>
                <a:cs typeface="Times New Roman" panose="02020603050405020304" pitchFamily="18" charset="0"/>
              </a:rPr>
              <a:t>Apply reasoning informed by the contextual knowledge to assess societal, health, safety, legal and cultural issues and the consequent responsibilities relevant to the professional engineering practice.</a:t>
            </a:r>
          </a:p>
          <a:p>
            <a:pPr marL="342900" indent="-342900" algn="just">
              <a:lnSpc>
                <a:spcPct val="100000"/>
              </a:lnSpc>
              <a:spcBef>
                <a:spcPts val="150"/>
              </a:spcBef>
              <a:spcAft>
                <a:spcPts val="150"/>
              </a:spcAft>
              <a:buFont typeface="+mj-lt"/>
              <a:buAutoNum type="arabicPeriod" startAt="7"/>
            </a:pPr>
            <a:r>
              <a:rPr lang="en-GB" sz="1700" b="1" cap="none" dirty="0">
                <a:solidFill>
                  <a:srgbClr val="FF0066"/>
                </a:solidFill>
                <a:latin typeface="Times New Roman" panose="02020603050405020304" pitchFamily="18" charset="0"/>
                <a:cs typeface="Times New Roman" panose="02020603050405020304" pitchFamily="18" charset="0"/>
              </a:rPr>
              <a:t>Environment and sustainability: </a:t>
            </a:r>
            <a:r>
              <a:rPr lang="en-GB" sz="1700" cap="none" dirty="0">
                <a:solidFill>
                  <a:srgbClr val="002060"/>
                </a:solidFill>
                <a:latin typeface="Times New Roman" panose="02020603050405020304" pitchFamily="18" charset="0"/>
                <a:cs typeface="Times New Roman" panose="02020603050405020304" pitchFamily="18" charset="0"/>
              </a:rPr>
              <a:t>Understand the impact of the professional engineering solutions in societal and environmental contexts, and demonstrate the knowledge of, and need for sustainable development.</a:t>
            </a:r>
          </a:p>
          <a:p>
            <a:pPr marL="342900" indent="-342900" algn="just">
              <a:lnSpc>
                <a:spcPct val="100000"/>
              </a:lnSpc>
              <a:spcBef>
                <a:spcPts val="150"/>
              </a:spcBef>
              <a:spcAft>
                <a:spcPts val="150"/>
              </a:spcAft>
              <a:buFont typeface="+mj-lt"/>
              <a:buAutoNum type="arabicPeriod" startAt="7"/>
            </a:pPr>
            <a:r>
              <a:rPr lang="en-GB" sz="1700" b="1" cap="none" dirty="0">
                <a:solidFill>
                  <a:srgbClr val="FF0066"/>
                </a:solidFill>
                <a:latin typeface="Times New Roman" panose="02020603050405020304" pitchFamily="18" charset="0"/>
                <a:cs typeface="Times New Roman" panose="02020603050405020304" pitchFamily="18" charset="0"/>
              </a:rPr>
              <a:t>Ethics: </a:t>
            </a:r>
            <a:r>
              <a:rPr lang="en-GB" sz="1700" cap="none" dirty="0">
                <a:solidFill>
                  <a:srgbClr val="002060"/>
                </a:solidFill>
                <a:latin typeface="Times New Roman" panose="02020603050405020304" pitchFamily="18" charset="0"/>
                <a:cs typeface="Times New Roman" panose="02020603050405020304" pitchFamily="18" charset="0"/>
              </a:rPr>
              <a:t>Apply ethical principles and commit to professional ethics and responsibilities and norms of the engineering practice.</a:t>
            </a:r>
          </a:p>
          <a:p>
            <a:pPr marL="342900" indent="-342900" algn="just">
              <a:lnSpc>
                <a:spcPct val="100000"/>
              </a:lnSpc>
              <a:spcBef>
                <a:spcPts val="150"/>
              </a:spcBef>
              <a:spcAft>
                <a:spcPts val="150"/>
              </a:spcAft>
              <a:buFont typeface="+mj-lt"/>
              <a:buAutoNum type="arabicPeriod" startAt="7"/>
            </a:pPr>
            <a:r>
              <a:rPr lang="en-GB" sz="1700" b="1" cap="none" dirty="0">
                <a:solidFill>
                  <a:srgbClr val="FF0066"/>
                </a:solidFill>
                <a:latin typeface="Times New Roman" panose="02020603050405020304" pitchFamily="18" charset="0"/>
                <a:cs typeface="Times New Roman" panose="02020603050405020304" pitchFamily="18" charset="0"/>
              </a:rPr>
              <a:t>Individual and team work: </a:t>
            </a:r>
            <a:r>
              <a:rPr lang="en-GB" sz="1700" cap="none" dirty="0">
                <a:solidFill>
                  <a:srgbClr val="002060"/>
                </a:solidFill>
                <a:latin typeface="Times New Roman" panose="02020603050405020304" pitchFamily="18" charset="0"/>
                <a:cs typeface="Times New Roman" panose="02020603050405020304" pitchFamily="18" charset="0"/>
              </a:rPr>
              <a:t>Function effectively as an individual, and as a member or leader in diverse teams, and in multidisciplinary settings.</a:t>
            </a:r>
          </a:p>
          <a:p>
            <a:pPr marL="342900" indent="-342900" algn="just">
              <a:lnSpc>
                <a:spcPct val="100000"/>
              </a:lnSpc>
              <a:spcBef>
                <a:spcPts val="150"/>
              </a:spcBef>
              <a:spcAft>
                <a:spcPts val="150"/>
              </a:spcAft>
              <a:buFont typeface="+mj-lt"/>
              <a:buAutoNum type="arabicPeriod" startAt="7"/>
            </a:pPr>
            <a:r>
              <a:rPr lang="en-GB" sz="1700" b="1" cap="none" dirty="0">
                <a:solidFill>
                  <a:srgbClr val="FF0066"/>
                </a:solidFill>
                <a:latin typeface="Times New Roman" panose="02020603050405020304" pitchFamily="18" charset="0"/>
                <a:cs typeface="Times New Roman" panose="02020603050405020304" pitchFamily="18" charset="0"/>
              </a:rPr>
              <a:t>Communication: </a:t>
            </a:r>
            <a:r>
              <a:rPr lang="en-GB" sz="1700" cap="none" dirty="0">
                <a:solidFill>
                  <a:srgbClr val="002060"/>
                </a:solidFill>
                <a:latin typeface="Times New Roman" panose="02020603050405020304" pitchFamily="18" charset="0"/>
                <a:cs typeface="Times New Roman" panose="02020603050405020304" pitchFamily="18" charset="0"/>
              </a:rPr>
              <a:t>Communicate effectively on complex engineering activities with the engineering community and with society at large, such as, being able to comprehend and write effective reports and design documentation, make effective presentations, and give and receive clear instructions.</a:t>
            </a:r>
          </a:p>
          <a:p>
            <a:pPr marL="342900" indent="-342900" algn="just">
              <a:lnSpc>
                <a:spcPct val="100000"/>
              </a:lnSpc>
              <a:spcBef>
                <a:spcPts val="150"/>
              </a:spcBef>
              <a:spcAft>
                <a:spcPts val="150"/>
              </a:spcAft>
              <a:buFont typeface="+mj-lt"/>
              <a:buAutoNum type="arabicPeriod" startAt="7"/>
            </a:pPr>
            <a:r>
              <a:rPr lang="en-GB" sz="1700" b="1" cap="none" dirty="0">
                <a:solidFill>
                  <a:srgbClr val="FF0066"/>
                </a:solidFill>
                <a:latin typeface="Times New Roman" panose="02020603050405020304" pitchFamily="18" charset="0"/>
                <a:cs typeface="Times New Roman" panose="02020603050405020304" pitchFamily="18" charset="0"/>
              </a:rPr>
              <a:t>Project management and finance: </a:t>
            </a:r>
            <a:r>
              <a:rPr lang="en-GB" sz="1700" cap="none" dirty="0">
                <a:solidFill>
                  <a:srgbClr val="002060"/>
                </a:solidFill>
                <a:latin typeface="Times New Roman" panose="02020603050405020304" pitchFamily="18" charset="0"/>
                <a:cs typeface="Times New Roman" panose="02020603050405020304" pitchFamily="18" charset="0"/>
              </a:rPr>
              <a:t>Demonstrate knowledge and understanding of the engineering and management principles and apply these to one’s own work, as a member and leader in a team, to manage projects and in multidisciplinary environments.</a:t>
            </a:r>
          </a:p>
          <a:p>
            <a:pPr marL="342900" indent="-342900" algn="just">
              <a:lnSpc>
                <a:spcPct val="100000"/>
              </a:lnSpc>
              <a:spcBef>
                <a:spcPts val="150"/>
              </a:spcBef>
              <a:spcAft>
                <a:spcPts val="150"/>
              </a:spcAft>
              <a:buFont typeface="+mj-lt"/>
              <a:buAutoNum type="arabicPeriod" startAt="7"/>
            </a:pPr>
            <a:r>
              <a:rPr lang="en-GB" sz="1700" b="1" cap="none" dirty="0">
                <a:solidFill>
                  <a:srgbClr val="FF0066"/>
                </a:solidFill>
                <a:latin typeface="Times New Roman" panose="02020603050405020304" pitchFamily="18" charset="0"/>
                <a:cs typeface="Times New Roman" panose="02020603050405020304" pitchFamily="18" charset="0"/>
              </a:rPr>
              <a:t>Life-long learning: </a:t>
            </a:r>
            <a:r>
              <a:rPr lang="en-GB" sz="1700" cap="none" dirty="0">
                <a:solidFill>
                  <a:srgbClr val="002060"/>
                </a:solidFill>
                <a:latin typeface="Times New Roman" panose="02020603050405020304" pitchFamily="18" charset="0"/>
                <a:cs typeface="Times New Roman" panose="02020603050405020304" pitchFamily="18" charset="0"/>
              </a:rPr>
              <a:t>Recognize the need for, and have the preparation and ability to engage in independent and life-long learning in the broadest context of technological change.</a:t>
            </a:r>
          </a:p>
          <a:p>
            <a:pPr marL="342900" indent="-342900" algn="just">
              <a:lnSpc>
                <a:spcPct val="100000"/>
              </a:lnSpc>
              <a:spcBef>
                <a:spcPts val="100"/>
              </a:spcBef>
              <a:spcAft>
                <a:spcPts val="100"/>
              </a:spcAft>
              <a:buFont typeface="+mj-lt"/>
              <a:buAutoNum type="arabicPeriod"/>
            </a:pPr>
            <a:endParaRPr lang="en-GB" sz="1200" dirty="0">
              <a:solidFill>
                <a:schemeClr val="tx2"/>
              </a:solidFill>
              <a:latin typeface="Plantagenet Cherokee (Headings)"/>
              <a:cs typeface="Times New Roman" panose="02020603050405020304" pitchFamily="18" charset="0"/>
            </a:endParaRPr>
          </a:p>
        </p:txBody>
      </p:sp>
      <p:sp>
        <p:nvSpPr>
          <p:cNvPr id="17" name="Rounded Rectangle 20">
            <a:hlinkClick r:id="" action="ppaction://noaction" highlightClick="1"/>
            <a:extLst>
              <a:ext uri="{FF2B5EF4-FFF2-40B4-BE49-F238E27FC236}">
                <a16:creationId xmlns:a16="http://schemas.microsoft.com/office/drawing/2014/main" id="{C0A3D7A8-532A-48FD-8BBF-62BDB9981543}"/>
              </a:ext>
            </a:extLst>
          </p:cNvPr>
          <p:cNvSpPr/>
          <p:nvPr/>
        </p:nvSpPr>
        <p:spPr>
          <a:xfrm>
            <a:off x="185587" y="4743271"/>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Overall </a:t>
            </a:r>
          </a:p>
          <a:p>
            <a:pPr algn="ctr"/>
            <a:r>
              <a:rPr lang="en-IN" sz="1300" dirty="0">
                <a:solidFill>
                  <a:srgbClr val="002060"/>
                </a:solidFill>
                <a:latin typeface="Times New Roman" panose="02020603050405020304" pitchFamily="18" charset="0"/>
                <a:cs typeface="Times New Roman" panose="02020603050405020304" pitchFamily="18" charset="0"/>
              </a:rPr>
              <a:t>PO / PSO Attainment</a:t>
            </a:r>
          </a:p>
        </p:txBody>
      </p:sp>
      <p:sp>
        <p:nvSpPr>
          <p:cNvPr id="20" name="Footer Placeholder 7">
            <a:extLst>
              <a:ext uri="{FF2B5EF4-FFF2-40B4-BE49-F238E27FC236}">
                <a16:creationId xmlns:a16="http://schemas.microsoft.com/office/drawing/2014/main" id="{CBCFD889-D1F7-45B4-BD23-444156FF2273}"/>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1" name="Date Placeholder 8">
            <a:extLst>
              <a:ext uri="{FF2B5EF4-FFF2-40B4-BE49-F238E27FC236}">
                <a16:creationId xmlns:a16="http://schemas.microsoft.com/office/drawing/2014/main" id="{E754E8AE-E2DE-45CB-98AF-662FEDFA923F}"/>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975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3.75E-6 0 L -0.8517 -0.00671 " pathEditMode="relative" rAng="0" ptsTypes="AA">
                                      <p:cBhvr>
                                        <p:cTn id="21" dur="2000" fill="hold"/>
                                        <p:tgtEl>
                                          <p:spTgt spid="19"/>
                                        </p:tgtEl>
                                        <p:attrNameLst>
                                          <p:attrName>ppt_x</p:attrName>
                                          <p:attrName>ppt_y</p:attrName>
                                        </p:attrNameLst>
                                      </p:cBhvr>
                                      <p:rCtr x="-42591" y="-347"/>
                                    </p:animMotion>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grpId="1" nodeType="clickEffect">
                                  <p:stCondLst>
                                    <p:cond delay="0"/>
                                  </p:stCondLst>
                                  <p:childTnLst>
                                    <p:animEffect transition="out" filter="dissolv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animBg="1"/>
      <p:bldP spid="8" grpId="0" animBg="1"/>
      <p:bldP spid="19" grpId="0" animBg="1"/>
      <p:bldP spid="19" grpId="1"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B7048F02-B632-414C-A052-A316F54C8567}"/>
              </a:ext>
            </a:extLst>
          </p:cNvPr>
          <p:cNvSpPr/>
          <p:nvPr/>
        </p:nvSpPr>
        <p:spPr>
          <a:xfrm>
            <a:off x="1765161" y="83287"/>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Criterion-3 : Course Outcome, PO &amp; PSO</a:t>
            </a:r>
          </a:p>
        </p:txBody>
      </p:sp>
      <p:sp>
        <p:nvSpPr>
          <p:cNvPr id="5" name="Slide Number Placeholder 3">
            <a:extLst>
              <a:ext uri="{FF2B5EF4-FFF2-40B4-BE49-F238E27FC236}">
                <a16:creationId xmlns:a16="http://schemas.microsoft.com/office/drawing/2014/main" id="{E235C8E5-2AB9-4829-A519-017841BFE39B}"/>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18</a:t>
            </a:fld>
            <a:endParaRPr lang="en-IN" sz="1800" spc="400" dirty="0">
              <a:solidFill>
                <a:schemeClr val="bg1">
                  <a:lumMod val="95000"/>
                </a:schemeClr>
              </a:solidFill>
            </a:endParaRPr>
          </a:p>
        </p:txBody>
      </p:sp>
      <p:sp>
        <p:nvSpPr>
          <p:cNvPr id="7" name="Rounded Rectangle 4">
            <a:extLst>
              <a:ext uri="{FF2B5EF4-FFF2-40B4-BE49-F238E27FC236}">
                <a16:creationId xmlns:a16="http://schemas.microsoft.com/office/drawing/2014/main" id="{A8262EE1-07A1-433D-8887-1E3C0362562B}"/>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PSO</a:t>
            </a:r>
          </a:p>
        </p:txBody>
      </p:sp>
      <p:sp>
        <p:nvSpPr>
          <p:cNvPr id="9" name="Rounded Rectangle 20">
            <a:hlinkClick r:id="" action="ppaction://noaction" highlightClick="1"/>
            <a:extLst>
              <a:ext uri="{FF2B5EF4-FFF2-40B4-BE49-F238E27FC236}">
                <a16:creationId xmlns:a16="http://schemas.microsoft.com/office/drawing/2014/main" id="{02E5C9C9-4F15-4545-AFC5-FA876D129DF7}"/>
              </a:ext>
            </a:extLst>
          </p:cNvPr>
          <p:cNvSpPr/>
          <p:nvPr/>
        </p:nvSpPr>
        <p:spPr>
          <a:xfrm>
            <a:off x="188106" y="254338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Course Outcomes &amp; Its Mappings</a:t>
            </a:r>
          </a:p>
        </p:txBody>
      </p:sp>
      <p:sp>
        <p:nvSpPr>
          <p:cNvPr id="10" name="Rounded Rectangle 20">
            <a:hlinkClick r:id="" action="ppaction://noaction" highlightClick="1"/>
            <a:extLst>
              <a:ext uri="{FF2B5EF4-FFF2-40B4-BE49-F238E27FC236}">
                <a16:creationId xmlns:a16="http://schemas.microsoft.com/office/drawing/2014/main" id="{A2A4DBF3-12BB-4564-8B18-FFABE221F5C0}"/>
              </a:ext>
            </a:extLst>
          </p:cNvPr>
          <p:cNvSpPr/>
          <p:nvPr/>
        </p:nvSpPr>
        <p:spPr>
          <a:xfrm>
            <a:off x="188106" y="387767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rgbClr val="002060"/>
                </a:solidFill>
                <a:latin typeface="Times New Roman" panose="02020603050405020304" pitchFamily="18" charset="0"/>
                <a:cs typeface="Times New Roman" panose="02020603050405020304" pitchFamily="18" charset="0"/>
              </a:rPr>
              <a:t>C</a:t>
            </a:r>
            <a:r>
              <a:rPr lang="en-IN" sz="1300" dirty="0">
                <a:solidFill>
                  <a:srgbClr val="002060"/>
                </a:solidFill>
                <a:latin typeface="Times New Roman" panose="02020603050405020304" pitchFamily="18" charset="0"/>
                <a:cs typeface="Times New Roman" panose="02020603050405020304" pitchFamily="18" charset="0"/>
              </a:rPr>
              <a:t>O Attainment</a:t>
            </a:r>
          </a:p>
        </p:txBody>
      </p:sp>
      <p:sp>
        <p:nvSpPr>
          <p:cNvPr id="11" name="Rounded Rectangle 20">
            <a:hlinkClick r:id="" action="ppaction://noaction" highlightClick="1"/>
            <a:extLst>
              <a:ext uri="{FF2B5EF4-FFF2-40B4-BE49-F238E27FC236}">
                <a16:creationId xmlns:a16="http://schemas.microsoft.com/office/drawing/2014/main" id="{0A0344C1-3BF0-427D-8CAD-13E3964C6695}"/>
              </a:ext>
            </a:extLst>
          </p:cNvPr>
          <p:cNvSpPr/>
          <p:nvPr/>
        </p:nvSpPr>
        <p:spPr>
          <a:xfrm>
            <a:off x="186627" y="3203973"/>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PO / PSO Attainment</a:t>
            </a:r>
          </a:p>
          <a:p>
            <a:pPr algn="ctr"/>
            <a:r>
              <a:rPr lang="en-IN" sz="1300" dirty="0">
                <a:solidFill>
                  <a:srgbClr val="002060"/>
                </a:solidFill>
                <a:latin typeface="Times New Roman" panose="02020603050405020304" pitchFamily="18" charset="0"/>
                <a:cs typeface="Times New Roman" panose="02020603050405020304" pitchFamily="18" charset="0"/>
              </a:rPr>
              <a:t>Process</a:t>
            </a:r>
          </a:p>
        </p:txBody>
      </p:sp>
      <p:sp>
        <p:nvSpPr>
          <p:cNvPr id="13" name="Rounded Rectangle 20">
            <a:hlinkClick r:id="" action="ppaction://noaction" highlightClick="1"/>
            <a:extLst>
              <a:ext uri="{FF2B5EF4-FFF2-40B4-BE49-F238E27FC236}">
                <a16:creationId xmlns:a16="http://schemas.microsoft.com/office/drawing/2014/main" id="{2C2611C4-D243-465F-8B34-4AFF1A7A1C66}"/>
              </a:ext>
            </a:extLst>
          </p:cNvPr>
          <p:cNvSpPr/>
          <p:nvPr/>
        </p:nvSpPr>
        <p:spPr>
          <a:xfrm>
            <a:off x="186627" y="4538269"/>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Overall </a:t>
            </a:r>
          </a:p>
          <a:p>
            <a:pPr algn="ctr"/>
            <a:r>
              <a:rPr lang="en-IN" sz="1300" dirty="0">
                <a:solidFill>
                  <a:srgbClr val="002060"/>
                </a:solidFill>
                <a:latin typeface="Times New Roman" panose="02020603050405020304" pitchFamily="18" charset="0"/>
                <a:cs typeface="Times New Roman" panose="02020603050405020304" pitchFamily="18" charset="0"/>
              </a:rPr>
              <a:t>PO / PSO Attainment</a:t>
            </a:r>
          </a:p>
        </p:txBody>
      </p:sp>
      <p:pic>
        <p:nvPicPr>
          <p:cNvPr id="14" name="Picture 13">
            <a:extLst>
              <a:ext uri="{FF2B5EF4-FFF2-40B4-BE49-F238E27FC236}">
                <a16:creationId xmlns:a16="http://schemas.microsoft.com/office/drawing/2014/main" id="{69A4CF19-D37E-4BC3-9802-3418596319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grpSp>
        <p:nvGrpSpPr>
          <p:cNvPr id="85" name="Group 84">
            <a:extLst>
              <a:ext uri="{FF2B5EF4-FFF2-40B4-BE49-F238E27FC236}">
                <a16:creationId xmlns:a16="http://schemas.microsoft.com/office/drawing/2014/main" id="{0A8CC779-595D-471E-BABC-EAD3E4F42329}"/>
              </a:ext>
            </a:extLst>
          </p:cNvPr>
          <p:cNvGrpSpPr/>
          <p:nvPr/>
        </p:nvGrpSpPr>
        <p:grpSpPr>
          <a:xfrm>
            <a:off x="6436358" y="871513"/>
            <a:ext cx="4466315" cy="5686395"/>
            <a:chOff x="5389987" y="871513"/>
            <a:chExt cx="4466315" cy="5686395"/>
          </a:xfrm>
        </p:grpSpPr>
        <p:sp>
          <p:nvSpPr>
            <p:cNvPr id="6" name="Rectangle: Rounded Corners 5">
              <a:extLst>
                <a:ext uri="{FF2B5EF4-FFF2-40B4-BE49-F238E27FC236}">
                  <a16:creationId xmlns:a16="http://schemas.microsoft.com/office/drawing/2014/main" id="{FDD03D56-B630-4081-B441-9A0B31D4A14C}"/>
                </a:ext>
              </a:extLst>
            </p:cNvPr>
            <p:cNvSpPr/>
            <p:nvPr/>
          </p:nvSpPr>
          <p:spPr>
            <a:xfrm>
              <a:off x="5389987" y="4006217"/>
              <a:ext cx="1980206" cy="314468"/>
            </a:xfrm>
            <a:prstGeom prst="roundRect">
              <a:avLst/>
            </a:prstGeom>
            <a:grp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endParaRPr lang="en-IN" sz="1000" b="1" dirty="0">
                <a:solidFill>
                  <a:srgbClr val="000000"/>
                </a:solidFill>
                <a:latin typeface="Times New Roman" panose="02020603050405020304" pitchFamily="18" charset="0"/>
              </a:endParaRPr>
            </a:p>
            <a:p>
              <a:pPr algn="ctr">
                <a:spcAft>
                  <a:spcPts val="1000"/>
                </a:spcAft>
              </a:pPr>
              <a:r>
                <a:rPr lang="en-IN" sz="1200" dirty="0">
                  <a:solidFill>
                    <a:srgbClr val="000000"/>
                  </a:solidFill>
                  <a:latin typeface="Times New Roman" panose="02020603050405020304" pitchFamily="18" charset="0"/>
                </a:rPr>
                <a:t>60% of weightage for CIE</a:t>
              </a:r>
            </a:p>
            <a:p>
              <a:pPr algn="ctr">
                <a:lnSpc>
                  <a:spcPct val="150000"/>
                </a:lnSpc>
                <a:spcAft>
                  <a:spcPts val="1000"/>
                </a:spcAft>
              </a:pPr>
              <a:endParaRPr lang="en-IN" sz="1000" b="1" dirty="0">
                <a:solidFill>
                  <a:srgbClr val="000000"/>
                </a:solidFill>
                <a:latin typeface="Times New Roman" panose="02020603050405020304" pitchFamily="18" charset="0"/>
              </a:endParaRPr>
            </a:p>
          </p:txBody>
        </p:sp>
        <p:sp>
          <p:nvSpPr>
            <p:cNvPr id="52" name="Rectangle: Rounded Corners 51">
              <a:extLst>
                <a:ext uri="{FF2B5EF4-FFF2-40B4-BE49-F238E27FC236}">
                  <a16:creationId xmlns:a16="http://schemas.microsoft.com/office/drawing/2014/main" id="{1EF18714-E9CC-4C2E-A3F6-BA9B055CCA5A}"/>
                </a:ext>
              </a:extLst>
            </p:cNvPr>
            <p:cNvSpPr/>
            <p:nvPr/>
          </p:nvSpPr>
          <p:spPr>
            <a:xfrm>
              <a:off x="7718634" y="4192829"/>
              <a:ext cx="1909307" cy="333100"/>
            </a:xfrm>
            <a:prstGeom prst="roundRect">
              <a:avLst/>
            </a:prstGeom>
            <a:grp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endParaRPr lang="en-IN" sz="1000" b="1" dirty="0">
                <a:solidFill>
                  <a:srgbClr val="000000"/>
                </a:solidFill>
                <a:latin typeface="Times New Roman" panose="02020603050405020304" pitchFamily="18" charset="0"/>
              </a:endParaRPr>
            </a:p>
            <a:p>
              <a:pPr algn="ctr">
                <a:lnSpc>
                  <a:spcPct val="150000"/>
                </a:lnSpc>
                <a:spcAft>
                  <a:spcPts val="1000"/>
                </a:spcAft>
              </a:pPr>
              <a:r>
                <a:rPr lang="en-IN" sz="1200" dirty="0">
                  <a:solidFill>
                    <a:srgbClr val="000000"/>
                  </a:solidFill>
                  <a:latin typeface="Times New Roman" panose="02020603050405020304" pitchFamily="18" charset="0"/>
                </a:rPr>
                <a:t>30% of weightage for SEE</a:t>
              </a:r>
            </a:p>
            <a:p>
              <a:pPr algn="ctr">
                <a:lnSpc>
                  <a:spcPct val="150000"/>
                </a:lnSpc>
                <a:spcAft>
                  <a:spcPts val="1000"/>
                </a:spcAft>
              </a:pPr>
              <a:endParaRPr lang="en-IN" sz="1000" b="1" dirty="0">
                <a:solidFill>
                  <a:srgbClr val="000000"/>
                </a:solidFill>
                <a:latin typeface="Times New Roman" panose="02020603050405020304" pitchFamily="18" charset="0"/>
              </a:endParaRPr>
            </a:p>
          </p:txBody>
        </p:sp>
        <p:sp>
          <p:nvSpPr>
            <p:cNvPr id="53" name="Rectangle: Rounded Corners 52">
              <a:extLst>
                <a:ext uri="{FF2B5EF4-FFF2-40B4-BE49-F238E27FC236}">
                  <a16:creationId xmlns:a16="http://schemas.microsoft.com/office/drawing/2014/main" id="{DCEAB7A1-5E84-4E53-B84C-556A5576C678}"/>
                </a:ext>
              </a:extLst>
            </p:cNvPr>
            <p:cNvSpPr/>
            <p:nvPr/>
          </p:nvSpPr>
          <p:spPr>
            <a:xfrm>
              <a:off x="6466101" y="4639110"/>
              <a:ext cx="2139273" cy="333100"/>
            </a:xfrm>
            <a:prstGeom prst="roundRect">
              <a:avLst/>
            </a:prstGeom>
            <a:grp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endParaRPr lang="en-IN" sz="1000" b="1" dirty="0">
                <a:solidFill>
                  <a:srgbClr val="000000"/>
                </a:solidFill>
                <a:latin typeface="Times New Roman" panose="02020603050405020304" pitchFamily="18" charset="0"/>
              </a:endParaRPr>
            </a:p>
            <a:p>
              <a:pPr algn="ctr">
                <a:lnSpc>
                  <a:spcPct val="150000"/>
                </a:lnSpc>
                <a:spcAft>
                  <a:spcPts val="1000"/>
                </a:spcAft>
              </a:pPr>
              <a:r>
                <a:rPr lang="en-IN" sz="1200" dirty="0">
                  <a:solidFill>
                    <a:srgbClr val="000000"/>
                  </a:solidFill>
                  <a:latin typeface="Times New Roman" panose="02020603050405020304" pitchFamily="18" charset="0"/>
                </a:rPr>
                <a:t>CO Attainment</a:t>
              </a:r>
            </a:p>
            <a:p>
              <a:pPr algn="ctr">
                <a:lnSpc>
                  <a:spcPct val="150000"/>
                </a:lnSpc>
                <a:spcAft>
                  <a:spcPts val="1000"/>
                </a:spcAft>
              </a:pPr>
              <a:endParaRPr lang="en-IN" sz="1000" b="1" dirty="0">
                <a:solidFill>
                  <a:srgbClr val="000000"/>
                </a:solidFill>
                <a:latin typeface="Times New Roman" panose="02020603050405020304" pitchFamily="18" charset="0"/>
              </a:endParaRPr>
            </a:p>
          </p:txBody>
        </p:sp>
        <p:sp>
          <p:nvSpPr>
            <p:cNvPr id="54" name="Rectangle: Rounded Corners 53">
              <a:extLst>
                <a:ext uri="{FF2B5EF4-FFF2-40B4-BE49-F238E27FC236}">
                  <a16:creationId xmlns:a16="http://schemas.microsoft.com/office/drawing/2014/main" id="{D876B736-741B-4646-9DDA-0A0ABFFC5120}"/>
                </a:ext>
              </a:extLst>
            </p:cNvPr>
            <p:cNvSpPr/>
            <p:nvPr/>
          </p:nvSpPr>
          <p:spPr>
            <a:xfrm>
              <a:off x="6444351" y="871513"/>
              <a:ext cx="2162629" cy="376553"/>
            </a:xfrm>
            <a:prstGeom prst="roundRect">
              <a:avLst/>
            </a:prstGeom>
            <a:grp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endParaRPr lang="en-IN" sz="1000" dirty="0">
                <a:solidFill>
                  <a:srgbClr val="000000"/>
                </a:solidFill>
                <a:latin typeface="Times New Roman" panose="02020603050405020304" pitchFamily="18" charset="0"/>
              </a:endParaRPr>
            </a:p>
            <a:p>
              <a:pPr algn="ctr">
                <a:lnSpc>
                  <a:spcPct val="150000"/>
                </a:lnSpc>
                <a:spcAft>
                  <a:spcPts val="1000"/>
                </a:spcAft>
              </a:pPr>
              <a:r>
                <a:rPr lang="en-IN" sz="1200" dirty="0">
                  <a:solidFill>
                    <a:srgbClr val="000000"/>
                  </a:solidFill>
                  <a:latin typeface="Times New Roman" panose="02020603050405020304" pitchFamily="18" charset="0"/>
                </a:rPr>
                <a:t>University Course Syllabus</a:t>
              </a:r>
            </a:p>
            <a:p>
              <a:pPr algn="ctr">
                <a:lnSpc>
                  <a:spcPct val="150000"/>
                </a:lnSpc>
                <a:spcAft>
                  <a:spcPts val="1000"/>
                </a:spcAft>
              </a:pPr>
              <a:endParaRPr lang="en-IN" sz="1000" b="1" dirty="0">
                <a:solidFill>
                  <a:srgbClr val="000000"/>
                </a:solidFill>
                <a:latin typeface="Times New Roman" panose="02020603050405020304" pitchFamily="18" charset="0"/>
              </a:endParaRPr>
            </a:p>
          </p:txBody>
        </p:sp>
        <p:sp>
          <p:nvSpPr>
            <p:cNvPr id="55" name="Rectangle: Rounded Corners 54">
              <a:extLst>
                <a:ext uri="{FF2B5EF4-FFF2-40B4-BE49-F238E27FC236}">
                  <a16:creationId xmlns:a16="http://schemas.microsoft.com/office/drawing/2014/main" id="{BD6946BE-59FE-44BB-AF66-0E5A8B1307FA}"/>
                </a:ext>
              </a:extLst>
            </p:cNvPr>
            <p:cNvSpPr/>
            <p:nvPr/>
          </p:nvSpPr>
          <p:spPr>
            <a:xfrm>
              <a:off x="6444351" y="1438380"/>
              <a:ext cx="2162629" cy="390422"/>
            </a:xfrm>
            <a:prstGeom prst="roundRect">
              <a:avLst/>
            </a:prstGeom>
            <a:grp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endParaRPr lang="en-IN" sz="1000" b="1" dirty="0">
                <a:solidFill>
                  <a:srgbClr val="000000"/>
                </a:solidFill>
                <a:latin typeface="Times New Roman" panose="02020603050405020304" pitchFamily="18" charset="0"/>
              </a:endParaRPr>
            </a:p>
            <a:p>
              <a:pPr algn="ctr">
                <a:lnSpc>
                  <a:spcPct val="150000"/>
                </a:lnSpc>
                <a:spcAft>
                  <a:spcPts val="1000"/>
                </a:spcAft>
              </a:pPr>
              <a:r>
                <a:rPr lang="en-IN" sz="1200" dirty="0">
                  <a:solidFill>
                    <a:srgbClr val="000000"/>
                  </a:solidFill>
                  <a:latin typeface="Times New Roman" panose="02020603050405020304" pitchFamily="18" charset="0"/>
                </a:rPr>
                <a:t>Course Articulation Matrix</a:t>
              </a:r>
            </a:p>
            <a:p>
              <a:pPr algn="ctr">
                <a:lnSpc>
                  <a:spcPct val="150000"/>
                </a:lnSpc>
                <a:spcAft>
                  <a:spcPts val="1000"/>
                </a:spcAft>
              </a:pPr>
              <a:endParaRPr lang="en-IN" sz="1000" b="1" dirty="0">
                <a:solidFill>
                  <a:srgbClr val="000000"/>
                </a:solidFill>
                <a:latin typeface="Times New Roman" panose="02020603050405020304" pitchFamily="18" charset="0"/>
              </a:endParaRPr>
            </a:p>
          </p:txBody>
        </p:sp>
        <p:sp>
          <p:nvSpPr>
            <p:cNvPr id="56" name="Rectangle: Rounded Corners 55">
              <a:extLst>
                <a:ext uri="{FF2B5EF4-FFF2-40B4-BE49-F238E27FC236}">
                  <a16:creationId xmlns:a16="http://schemas.microsoft.com/office/drawing/2014/main" id="{B45BC72B-91C2-4BAB-871F-08CEF8BF8959}"/>
                </a:ext>
              </a:extLst>
            </p:cNvPr>
            <p:cNvSpPr/>
            <p:nvPr/>
          </p:nvSpPr>
          <p:spPr>
            <a:xfrm>
              <a:off x="6444351" y="2062102"/>
              <a:ext cx="2162629" cy="459770"/>
            </a:xfrm>
            <a:prstGeom prst="roundRect">
              <a:avLst/>
            </a:prstGeom>
            <a:grp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endParaRPr lang="en-IN" sz="1000" b="1" dirty="0">
                <a:solidFill>
                  <a:srgbClr val="000000"/>
                </a:solidFill>
                <a:latin typeface="Times New Roman" panose="02020603050405020304" pitchFamily="18" charset="0"/>
              </a:endParaRPr>
            </a:p>
            <a:p>
              <a:pPr algn="ctr">
                <a:spcAft>
                  <a:spcPts val="1000"/>
                </a:spcAft>
              </a:pPr>
              <a:r>
                <a:rPr lang="en-IN" sz="1200" dirty="0">
                  <a:solidFill>
                    <a:srgbClr val="000000"/>
                  </a:solidFill>
                  <a:latin typeface="Times New Roman" panose="02020603050405020304" pitchFamily="18" charset="0"/>
                </a:rPr>
                <a:t>Mapping of COs to Internal Assessment Questions</a:t>
              </a:r>
            </a:p>
            <a:p>
              <a:pPr algn="ctr">
                <a:lnSpc>
                  <a:spcPct val="150000"/>
                </a:lnSpc>
                <a:spcAft>
                  <a:spcPts val="1000"/>
                </a:spcAft>
              </a:pPr>
              <a:endParaRPr lang="en-IN" sz="1000" b="1" dirty="0">
                <a:solidFill>
                  <a:srgbClr val="000000"/>
                </a:solidFill>
                <a:latin typeface="Times New Roman" panose="02020603050405020304" pitchFamily="18" charset="0"/>
              </a:endParaRPr>
            </a:p>
          </p:txBody>
        </p:sp>
        <p:sp>
          <p:nvSpPr>
            <p:cNvPr id="57" name="Rectangle: Rounded Corners 56">
              <a:extLst>
                <a:ext uri="{FF2B5EF4-FFF2-40B4-BE49-F238E27FC236}">
                  <a16:creationId xmlns:a16="http://schemas.microsoft.com/office/drawing/2014/main" id="{B2CA90D7-504A-42A1-8C13-D42A37B9B37F}"/>
                </a:ext>
              </a:extLst>
            </p:cNvPr>
            <p:cNvSpPr/>
            <p:nvPr/>
          </p:nvSpPr>
          <p:spPr>
            <a:xfrm>
              <a:off x="6458865" y="2721798"/>
              <a:ext cx="2162629" cy="482175"/>
            </a:xfrm>
            <a:prstGeom prst="roundRect">
              <a:avLst/>
            </a:prstGeom>
            <a:grp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endParaRPr lang="en-IN" sz="1000" b="1" dirty="0">
                <a:solidFill>
                  <a:srgbClr val="000000"/>
                </a:solidFill>
                <a:latin typeface="Times New Roman" panose="02020603050405020304" pitchFamily="18" charset="0"/>
              </a:endParaRPr>
            </a:p>
            <a:p>
              <a:pPr algn="ctr">
                <a:spcAft>
                  <a:spcPts val="1000"/>
                </a:spcAft>
              </a:pPr>
              <a:r>
                <a:rPr lang="en-IN" sz="1200" dirty="0">
                  <a:solidFill>
                    <a:srgbClr val="000000"/>
                  </a:solidFill>
                  <a:latin typeface="Times New Roman" panose="02020603050405020304" pitchFamily="18" charset="0"/>
                </a:rPr>
                <a:t>Student Scores from Tests and/or Assignment</a:t>
              </a:r>
            </a:p>
            <a:p>
              <a:pPr algn="ctr">
                <a:lnSpc>
                  <a:spcPct val="150000"/>
                </a:lnSpc>
                <a:spcAft>
                  <a:spcPts val="1000"/>
                </a:spcAft>
              </a:pPr>
              <a:endParaRPr lang="en-IN" sz="1000" b="1" dirty="0">
                <a:solidFill>
                  <a:srgbClr val="000000"/>
                </a:solidFill>
                <a:latin typeface="Times New Roman" panose="02020603050405020304" pitchFamily="18" charset="0"/>
              </a:endParaRPr>
            </a:p>
          </p:txBody>
        </p:sp>
        <p:sp>
          <p:nvSpPr>
            <p:cNvPr id="58" name="Rectangle: Rounded Corners 57">
              <a:extLst>
                <a:ext uri="{FF2B5EF4-FFF2-40B4-BE49-F238E27FC236}">
                  <a16:creationId xmlns:a16="http://schemas.microsoft.com/office/drawing/2014/main" id="{CB0F2FD2-013A-4CC8-9D32-B996E3726435}"/>
                </a:ext>
              </a:extLst>
            </p:cNvPr>
            <p:cNvSpPr/>
            <p:nvPr/>
          </p:nvSpPr>
          <p:spPr>
            <a:xfrm>
              <a:off x="6471775" y="3458652"/>
              <a:ext cx="2162629" cy="359037"/>
            </a:xfrm>
            <a:prstGeom prst="roundRect">
              <a:avLst/>
            </a:prstGeom>
            <a:grp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endParaRPr lang="en-IN" sz="1000" b="1" dirty="0">
                <a:solidFill>
                  <a:srgbClr val="000000"/>
                </a:solidFill>
                <a:latin typeface="Times New Roman" panose="02020603050405020304" pitchFamily="18" charset="0"/>
              </a:endParaRPr>
            </a:p>
            <a:p>
              <a:pPr algn="ctr">
                <a:spcAft>
                  <a:spcPts val="1000"/>
                </a:spcAft>
              </a:pPr>
              <a:r>
                <a:rPr lang="en-IN" sz="1200" dirty="0">
                  <a:solidFill>
                    <a:srgbClr val="000000"/>
                  </a:solidFill>
                  <a:latin typeface="Times New Roman" panose="02020603050405020304" pitchFamily="18" charset="0"/>
                </a:rPr>
                <a:t>Achieved Attainment from Internal</a:t>
              </a:r>
            </a:p>
            <a:p>
              <a:pPr algn="ctr">
                <a:lnSpc>
                  <a:spcPct val="150000"/>
                </a:lnSpc>
                <a:spcAft>
                  <a:spcPts val="1000"/>
                </a:spcAft>
              </a:pPr>
              <a:endParaRPr lang="en-IN" sz="1000" b="1" dirty="0">
                <a:solidFill>
                  <a:srgbClr val="000000"/>
                </a:solidFill>
                <a:latin typeface="Times New Roman" panose="02020603050405020304" pitchFamily="18" charset="0"/>
              </a:endParaRPr>
            </a:p>
          </p:txBody>
        </p:sp>
        <p:sp>
          <p:nvSpPr>
            <p:cNvPr id="59" name="Rectangle: Rounded Corners 58">
              <a:extLst>
                <a:ext uri="{FF2B5EF4-FFF2-40B4-BE49-F238E27FC236}">
                  <a16:creationId xmlns:a16="http://schemas.microsoft.com/office/drawing/2014/main" id="{789D5D45-F35B-4929-AB4E-B8BEAB863EEC}"/>
                </a:ext>
              </a:extLst>
            </p:cNvPr>
            <p:cNvSpPr/>
            <p:nvPr/>
          </p:nvSpPr>
          <p:spPr>
            <a:xfrm>
              <a:off x="6466101" y="6188443"/>
              <a:ext cx="2162630" cy="369465"/>
            </a:xfrm>
            <a:prstGeom prst="roundRect">
              <a:avLst/>
            </a:prstGeom>
            <a:grp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endParaRPr lang="en-IN" sz="1000" b="1" dirty="0">
                <a:solidFill>
                  <a:srgbClr val="000000"/>
                </a:solidFill>
                <a:latin typeface="Times New Roman" panose="02020603050405020304" pitchFamily="18" charset="0"/>
              </a:endParaRPr>
            </a:p>
            <a:p>
              <a:pPr algn="ctr">
                <a:lnSpc>
                  <a:spcPct val="150000"/>
                </a:lnSpc>
                <a:spcAft>
                  <a:spcPts val="1000"/>
                </a:spcAft>
              </a:pPr>
              <a:r>
                <a:rPr lang="en-IN" sz="1200" dirty="0">
                  <a:solidFill>
                    <a:srgbClr val="000000"/>
                  </a:solidFill>
                  <a:latin typeface="Times New Roman" panose="02020603050405020304" pitchFamily="18" charset="0"/>
                </a:rPr>
                <a:t>Overall Assessment (100%)</a:t>
              </a:r>
            </a:p>
            <a:p>
              <a:pPr algn="ctr">
                <a:lnSpc>
                  <a:spcPct val="150000"/>
                </a:lnSpc>
                <a:spcAft>
                  <a:spcPts val="1000"/>
                </a:spcAft>
              </a:pPr>
              <a:endParaRPr lang="en-IN" sz="1000" b="1" dirty="0">
                <a:solidFill>
                  <a:srgbClr val="000000"/>
                </a:solidFill>
                <a:latin typeface="Times New Roman" panose="02020603050405020304" pitchFamily="18" charset="0"/>
              </a:endParaRPr>
            </a:p>
          </p:txBody>
        </p:sp>
        <p:sp>
          <p:nvSpPr>
            <p:cNvPr id="60" name="Rectangle: Rounded Corners 59">
              <a:extLst>
                <a:ext uri="{FF2B5EF4-FFF2-40B4-BE49-F238E27FC236}">
                  <a16:creationId xmlns:a16="http://schemas.microsoft.com/office/drawing/2014/main" id="{7ACFF188-447E-444E-AB83-816175110AF3}"/>
                </a:ext>
              </a:extLst>
            </p:cNvPr>
            <p:cNvSpPr/>
            <p:nvPr/>
          </p:nvSpPr>
          <p:spPr>
            <a:xfrm rot="16200000">
              <a:off x="4650067" y="2347454"/>
              <a:ext cx="2031688" cy="339293"/>
            </a:xfrm>
            <a:prstGeom prst="roundRect">
              <a:avLst/>
            </a:prstGeom>
            <a:grp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endParaRPr lang="en-IN" sz="1000" b="1" dirty="0">
                <a:solidFill>
                  <a:srgbClr val="000000"/>
                </a:solidFill>
                <a:latin typeface="Times New Roman" panose="02020603050405020304" pitchFamily="18" charset="0"/>
              </a:endParaRPr>
            </a:p>
            <a:p>
              <a:pPr algn="ctr">
                <a:lnSpc>
                  <a:spcPct val="150000"/>
                </a:lnSpc>
                <a:spcAft>
                  <a:spcPts val="1000"/>
                </a:spcAft>
              </a:pPr>
              <a:r>
                <a:rPr lang="en-IN" sz="1200" dirty="0">
                  <a:solidFill>
                    <a:srgbClr val="000000"/>
                  </a:solidFill>
                  <a:latin typeface="Times New Roman" panose="02020603050405020304" pitchFamily="18" charset="0"/>
                </a:rPr>
                <a:t>Direct Assessment (90%)</a:t>
              </a:r>
            </a:p>
            <a:p>
              <a:pPr algn="ctr">
                <a:lnSpc>
                  <a:spcPct val="150000"/>
                </a:lnSpc>
                <a:spcAft>
                  <a:spcPts val="1000"/>
                </a:spcAft>
              </a:pPr>
              <a:endParaRPr lang="en-IN" sz="1000" b="1" dirty="0">
                <a:solidFill>
                  <a:srgbClr val="000000"/>
                </a:solidFill>
                <a:latin typeface="Times New Roman" panose="02020603050405020304" pitchFamily="18" charset="0"/>
              </a:endParaRPr>
            </a:p>
          </p:txBody>
        </p:sp>
        <p:sp>
          <p:nvSpPr>
            <p:cNvPr id="61" name="Rectangle: Rounded Corners 60">
              <a:extLst>
                <a:ext uri="{FF2B5EF4-FFF2-40B4-BE49-F238E27FC236}">
                  <a16:creationId xmlns:a16="http://schemas.microsoft.com/office/drawing/2014/main" id="{BAA88E1E-56E1-4EC0-963F-B8114778C2D1}"/>
                </a:ext>
              </a:extLst>
            </p:cNvPr>
            <p:cNvSpPr/>
            <p:nvPr/>
          </p:nvSpPr>
          <p:spPr>
            <a:xfrm>
              <a:off x="7946995" y="5484576"/>
              <a:ext cx="1909307" cy="342712"/>
            </a:xfrm>
            <a:prstGeom prst="roundRect">
              <a:avLst/>
            </a:prstGeom>
            <a:grp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endParaRPr lang="en-IN" sz="1000" b="1" dirty="0">
                <a:solidFill>
                  <a:srgbClr val="000000"/>
                </a:solidFill>
                <a:latin typeface="Times New Roman" panose="02020603050405020304" pitchFamily="18" charset="0"/>
              </a:endParaRPr>
            </a:p>
            <a:p>
              <a:pPr algn="ctr">
                <a:lnSpc>
                  <a:spcPct val="150000"/>
                </a:lnSpc>
                <a:spcAft>
                  <a:spcPts val="1000"/>
                </a:spcAft>
              </a:pPr>
              <a:r>
                <a:rPr lang="en-IN" sz="1200" dirty="0">
                  <a:solidFill>
                    <a:srgbClr val="000000"/>
                  </a:solidFill>
                  <a:latin typeface="Times New Roman" panose="02020603050405020304" pitchFamily="18" charset="0"/>
                </a:rPr>
                <a:t>Indirect Assessment (10%)</a:t>
              </a:r>
            </a:p>
            <a:p>
              <a:pPr algn="ctr">
                <a:lnSpc>
                  <a:spcPct val="150000"/>
                </a:lnSpc>
                <a:spcAft>
                  <a:spcPts val="1000"/>
                </a:spcAft>
              </a:pPr>
              <a:endParaRPr lang="en-IN" sz="1000" b="1" dirty="0">
                <a:solidFill>
                  <a:srgbClr val="000000"/>
                </a:solidFill>
                <a:latin typeface="Times New Roman" panose="02020603050405020304" pitchFamily="18" charset="0"/>
              </a:endParaRPr>
            </a:p>
          </p:txBody>
        </p:sp>
        <p:cxnSp>
          <p:nvCxnSpPr>
            <p:cNvPr id="63" name="Straight Arrow Connector 62">
              <a:extLst>
                <a:ext uri="{FF2B5EF4-FFF2-40B4-BE49-F238E27FC236}">
                  <a16:creationId xmlns:a16="http://schemas.microsoft.com/office/drawing/2014/main" id="{7F72B343-AD0A-4FEB-B0D1-B41E72B725BF}"/>
                </a:ext>
              </a:extLst>
            </p:cNvPr>
            <p:cNvCxnSpPr>
              <a:endCxn id="55" idx="0"/>
            </p:cNvCxnSpPr>
            <p:nvPr/>
          </p:nvCxnSpPr>
          <p:spPr>
            <a:xfrm>
              <a:off x="7525665" y="1202890"/>
              <a:ext cx="1" cy="235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FB2D0B1-4CB4-4736-80AB-1562FEE15795}"/>
                </a:ext>
              </a:extLst>
            </p:cNvPr>
            <p:cNvCxnSpPr>
              <a:endCxn id="56" idx="0"/>
            </p:cNvCxnSpPr>
            <p:nvPr/>
          </p:nvCxnSpPr>
          <p:spPr>
            <a:xfrm>
              <a:off x="7525665" y="1807423"/>
              <a:ext cx="1" cy="2546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AECC08BA-33FA-4301-9164-10BB2FB73B78}"/>
                </a:ext>
              </a:extLst>
            </p:cNvPr>
            <p:cNvCxnSpPr>
              <a:endCxn id="57" idx="0"/>
            </p:cNvCxnSpPr>
            <p:nvPr/>
          </p:nvCxnSpPr>
          <p:spPr>
            <a:xfrm>
              <a:off x="7525665" y="2521872"/>
              <a:ext cx="14515" cy="1999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9EC7F0CE-A440-4D91-8F7C-0ADBFCE1821E}"/>
                </a:ext>
              </a:extLst>
            </p:cNvPr>
            <p:cNvCxnSpPr>
              <a:endCxn id="58" idx="0"/>
            </p:cNvCxnSpPr>
            <p:nvPr/>
          </p:nvCxnSpPr>
          <p:spPr>
            <a:xfrm>
              <a:off x="7540180" y="3251062"/>
              <a:ext cx="12910" cy="207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2BC375C5-B001-45C2-BE68-F2310E7B799D}"/>
                </a:ext>
              </a:extLst>
            </p:cNvPr>
            <p:cNvCxnSpPr>
              <a:stCxn id="58" idx="2"/>
              <a:endCxn id="53" idx="0"/>
            </p:cNvCxnSpPr>
            <p:nvPr/>
          </p:nvCxnSpPr>
          <p:spPr>
            <a:xfrm flipH="1">
              <a:off x="7535738" y="3817689"/>
              <a:ext cx="17352" cy="8214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07E8009F-51E4-4D10-B895-CE7A0E7F47DB}"/>
                </a:ext>
              </a:extLst>
            </p:cNvPr>
            <p:cNvCxnSpPr>
              <a:stCxn id="53" idx="2"/>
              <a:endCxn id="59" idx="0"/>
            </p:cNvCxnSpPr>
            <p:nvPr/>
          </p:nvCxnSpPr>
          <p:spPr>
            <a:xfrm>
              <a:off x="7535738" y="4972210"/>
              <a:ext cx="11678" cy="12162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4A7BFF2-E6E0-4B0D-AD18-D2B819E36224}"/>
                </a:ext>
              </a:extLst>
            </p:cNvPr>
            <p:cNvCxnSpPr>
              <a:stCxn id="54" idx="3"/>
            </p:cNvCxnSpPr>
            <p:nvPr/>
          </p:nvCxnSpPr>
          <p:spPr>
            <a:xfrm flipV="1">
              <a:off x="8606980" y="1032650"/>
              <a:ext cx="855417" cy="271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69891F0-7613-4717-8671-9910FEC37178}"/>
                </a:ext>
              </a:extLst>
            </p:cNvPr>
            <p:cNvCxnSpPr/>
            <p:nvPr/>
          </p:nvCxnSpPr>
          <p:spPr>
            <a:xfrm>
              <a:off x="9462397" y="1043333"/>
              <a:ext cx="0" cy="2950591"/>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25C03560-F1D1-4CBD-9719-13723C268622}"/>
                </a:ext>
              </a:extLst>
            </p:cNvPr>
            <p:cNvCxnSpPr/>
            <p:nvPr/>
          </p:nvCxnSpPr>
          <p:spPr>
            <a:xfrm flipH="1">
              <a:off x="7535738" y="4006216"/>
              <a:ext cx="19266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CC557B45-55FF-496E-BA05-5AE22104BEA7}"/>
                </a:ext>
              </a:extLst>
            </p:cNvPr>
            <p:cNvCxnSpPr>
              <a:cxnSpLocks/>
              <a:stCxn id="61" idx="1"/>
            </p:cNvCxnSpPr>
            <p:nvPr/>
          </p:nvCxnSpPr>
          <p:spPr>
            <a:xfrm flipH="1">
              <a:off x="7546637" y="5655932"/>
              <a:ext cx="4003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5" name="Rounded Rectangle 20">
            <a:hlinkClick r:id="" action="ppaction://noaction" highlightClick="1"/>
            <a:extLst>
              <a:ext uri="{FF2B5EF4-FFF2-40B4-BE49-F238E27FC236}">
                <a16:creationId xmlns:a16="http://schemas.microsoft.com/office/drawing/2014/main" id="{BADEFACE-D3EC-45C8-9816-40892BBD1139}"/>
              </a:ext>
            </a:extLst>
          </p:cNvPr>
          <p:cNvSpPr/>
          <p:nvPr/>
        </p:nvSpPr>
        <p:spPr>
          <a:xfrm>
            <a:off x="188106" y="1805791"/>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Assessment Process</a:t>
            </a:r>
          </a:p>
        </p:txBody>
      </p:sp>
      <p:graphicFrame>
        <p:nvGraphicFramePr>
          <p:cNvPr id="36" name="Table 35">
            <a:extLst>
              <a:ext uri="{FF2B5EF4-FFF2-40B4-BE49-F238E27FC236}">
                <a16:creationId xmlns:a16="http://schemas.microsoft.com/office/drawing/2014/main" id="{4F220875-B9E6-4F6E-82D3-08213A7B8A4E}"/>
              </a:ext>
            </a:extLst>
          </p:cNvPr>
          <p:cNvGraphicFramePr>
            <a:graphicFrameLocks noGrp="1"/>
          </p:cNvGraphicFramePr>
          <p:nvPr>
            <p:extLst>
              <p:ext uri="{D42A27DB-BD31-4B8C-83A1-F6EECF244321}">
                <p14:modId xmlns:p14="http://schemas.microsoft.com/office/powerpoint/2010/main" val="2115305975"/>
              </p:ext>
            </p:extLst>
          </p:nvPr>
        </p:nvGraphicFramePr>
        <p:xfrm>
          <a:off x="1621048" y="854088"/>
          <a:ext cx="4306526" cy="5161954"/>
        </p:xfrm>
        <a:graphic>
          <a:graphicData uri="http://schemas.openxmlformats.org/drawingml/2006/table">
            <a:tbl>
              <a:tblPr firstRow="1" bandRow="1">
                <a:tableStyleId>{5C22544A-7EE6-4342-B048-85BDC9FD1C3A}</a:tableStyleId>
              </a:tblPr>
              <a:tblGrid>
                <a:gridCol w="1164967">
                  <a:extLst>
                    <a:ext uri="{9D8B030D-6E8A-4147-A177-3AD203B41FA5}">
                      <a16:colId xmlns:a16="http://schemas.microsoft.com/office/drawing/2014/main" val="1151220671"/>
                    </a:ext>
                  </a:extLst>
                </a:gridCol>
                <a:gridCol w="1318075">
                  <a:extLst>
                    <a:ext uri="{9D8B030D-6E8A-4147-A177-3AD203B41FA5}">
                      <a16:colId xmlns:a16="http://schemas.microsoft.com/office/drawing/2014/main" val="3887039343"/>
                    </a:ext>
                  </a:extLst>
                </a:gridCol>
                <a:gridCol w="187604">
                  <a:extLst>
                    <a:ext uri="{9D8B030D-6E8A-4147-A177-3AD203B41FA5}">
                      <a16:colId xmlns:a16="http://schemas.microsoft.com/office/drawing/2014/main" val="20002"/>
                    </a:ext>
                  </a:extLst>
                </a:gridCol>
                <a:gridCol w="1635880">
                  <a:extLst>
                    <a:ext uri="{9D8B030D-6E8A-4147-A177-3AD203B41FA5}">
                      <a16:colId xmlns:a16="http://schemas.microsoft.com/office/drawing/2014/main" val="513123176"/>
                    </a:ext>
                  </a:extLst>
                </a:gridCol>
              </a:tblGrid>
              <a:tr h="427549">
                <a:tc gridSpan="4">
                  <a:txBody>
                    <a:bodyPr/>
                    <a:lstStyle/>
                    <a:p>
                      <a:pPr algn="ctr"/>
                      <a:r>
                        <a:rPr lang="en-IN" sz="1600" b="1" dirty="0">
                          <a:solidFill>
                            <a:schemeClr val="bg1"/>
                          </a:solidFill>
                          <a:latin typeface="Times New Roman" panose="02020603050405020304" pitchFamily="18" charset="0"/>
                          <a:cs typeface="Times New Roman" panose="02020603050405020304" pitchFamily="18" charset="0"/>
                        </a:rPr>
                        <a:t>Direct Assessment</a:t>
                      </a:r>
                    </a:p>
                  </a:txBody>
                  <a:tcPr marL="121920" marR="121920">
                    <a:solidFill>
                      <a:schemeClr val="accent3">
                        <a:lumMod val="50000"/>
                      </a:schemeClr>
                    </a:solidFill>
                  </a:tcPr>
                </a:tc>
                <a:tc hMerge="1">
                  <a:txBody>
                    <a:bodyPr/>
                    <a:lstStyle/>
                    <a:p>
                      <a:endParaRPr lang="en-IN" dirty="0"/>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71112121"/>
                  </a:ext>
                </a:extLst>
              </a:tr>
              <a:tr h="579769">
                <a:tc>
                  <a:txBody>
                    <a:bodyPr/>
                    <a:lstStyle/>
                    <a:p>
                      <a:pPr algn="ctr"/>
                      <a:r>
                        <a:rPr lang="en-IN" sz="1600" b="0" dirty="0">
                          <a:solidFill>
                            <a:srgbClr val="FF0000"/>
                          </a:solidFill>
                          <a:latin typeface="Times New Roman" panose="02020603050405020304" pitchFamily="18" charset="0"/>
                          <a:cs typeface="Times New Roman" panose="02020603050405020304" pitchFamily="18" charset="0"/>
                        </a:rPr>
                        <a:t>Direct method</a:t>
                      </a:r>
                    </a:p>
                  </a:txBody>
                  <a:tcPr marL="121920" marR="121920">
                    <a:solidFill>
                      <a:schemeClr val="accent3">
                        <a:lumMod val="40000"/>
                        <a:lumOff val="60000"/>
                      </a:schemeClr>
                    </a:solidFill>
                  </a:tcPr>
                </a:tc>
                <a:tc>
                  <a:txBody>
                    <a:bodyPr/>
                    <a:lstStyle/>
                    <a:p>
                      <a:pPr algn="ctr"/>
                      <a:r>
                        <a:rPr lang="en-IN" sz="1600" b="0" dirty="0">
                          <a:solidFill>
                            <a:srgbClr val="FF0000"/>
                          </a:solidFill>
                          <a:latin typeface="Times New Roman" panose="02020603050405020304" pitchFamily="18" charset="0"/>
                          <a:cs typeface="Times New Roman" panose="02020603050405020304" pitchFamily="18" charset="0"/>
                        </a:rPr>
                        <a:t>Form of assessment</a:t>
                      </a:r>
                    </a:p>
                  </a:txBody>
                  <a:tcPr marL="121920" marR="121920">
                    <a:solidFill>
                      <a:schemeClr val="accent3">
                        <a:lumMod val="40000"/>
                        <a:lumOff val="60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b="0" dirty="0">
                          <a:solidFill>
                            <a:srgbClr val="FF0000"/>
                          </a:solidFill>
                          <a:latin typeface="Times New Roman" panose="02020603050405020304" pitchFamily="18" charset="0"/>
                          <a:cs typeface="Times New Roman" panose="02020603050405020304" pitchFamily="18" charset="0"/>
                        </a:rPr>
                        <a:t>Frequency of assessment</a:t>
                      </a:r>
                    </a:p>
                  </a:txBody>
                  <a:tcPr marL="121920" marR="121920">
                    <a:solidFill>
                      <a:schemeClr val="accent3">
                        <a:lumMod val="40000"/>
                        <a:lumOff val="6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sz="1800" b="1" dirty="0">
                        <a:latin typeface="Times New Roman" panose="02020603050405020304" pitchFamily="18" charset="0"/>
                        <a:cs typeface="Times New Roman" panose="02020603050405020304" pitchFamily="18" charset="0"/>
                      </a:endParaRPr>
                    </a:p>
                  </a:txBody>
                  <a:tcPr marL="121920" marR="121920"/>
                </a:tc>
                <a:extLst>
                  <a:ext uri="{0D108BD9-81ED-4DB2-BD59-A6C34878D82A}">
                    <a16:rowId xmlns:a16="http://schemas.microsoft.com/office/drawing/2014/main" val="4275001630"/>
                  </a:ext>
                </a:extLst>
              </a:tr>
              <a:tr h="418449">
                <a:tc rowSpan="6">
                  <a:txBody>
                    <a:bodyPr/>
                    <a:lstStyle/>
                    <a:p>
                      <a:pPr algn="ctr"/>
                      <a:endParaRPr lang="en-IN" sz="1400" dirty="0">
                        <a:latin typeface="Times New Roman" panose="02020603050405020304" pitchFamily="18" charset="0"/>
                        <a:cs typeface="Times New Roman" panose="02020603050405020304" pitchFamily="18" charset="0"/>
                      </a:endParaRPr>
                    </a:p>
                    <a:p>
                      <a:pPr algn="ctr"/>
                      <a:endParaRPr lang="en-IN" sz="1400" dirty="0">
                        <a:latin typeface="Times New Roman" panose="02020603050405020304" pitchFamily="18" charset="0"/>
                        <a:cs typeface="Times New Roman" panose="02020603050405020304" pitchFamily="18" charset="0"/>
                      </a:endParaRPr>
                    </a:p>
                    <a:p>
                      <a:pPr algn="ctr"/>
                      <a:r>
                        <a:rPr lang="en-IN" sz="1400" dirty="0">
                          <a:latin typeface="Times New Roman" panose="02020603050405020304" pitchFamily="18" charset="0"/>
                          <a:cs typeface="Times New Roman" panose="02020603050405020304" pitchFamily="18" charset="0"/>
                        </a:rPr>
                        <a:t>CO Attainment</a:t>
                      </a:r>
                    </a:p>
                  </a:txBody>
                  <a:tcPr marL="121920" marR="121920">
                    <a:solidFill>
                      <a:schemeClr val="accent3">
                        <a:lumMod val="40000"/>
                        <a:lumOff val="60000"/>
                      </a:schemeClr>
                    </a:solidFill>
                  </a:tcPr>
                </a:tc>
                <a:tc>
                  <a:txBody>
                    <a:bodyPr/>
                    <a:lstStyle/>
                    <a:p>
                      <a:pPr marL="0" indent="0" algn="ctr">
                        <a:buFont typeface="+mj-lt"/>
                        <a:buNone/>
                      </a:pPr>
                      <a:r>
                        <a:rPr lang="en-IN" sz="1400" baseline="0" dirty="0">
                          <a:latin typeface="Times New Roman" panose="02020603050405020304" pitchFamily="18" charset="0"/>
                          <a:cs typeface="Times New Roman" panose="02020603050405020304" pitchFamily="18" charset="0"/>
                        </a:rPr>
                        <a:t>Test</a:t>
                      </a:r>
                      <a:endParaRPr lang="en-IN" sz="1400" dirty="0">
                        <a:latin typeface="Times New Roman" panose="02020603050405020304" pitchFamily="18" charset="0"/>
                        <a:cs typeface="Times New Roman" panose="02020603050405020304" pitchFamily="18" charset="0"/>
                      </a:endParaRPr>
                    </a:p>
                  </a:txBody>
                  <a:tcPr marL="121920" marR="121920">
                    <a:solidFill>
                      <a:schemeClr val="accent3">
                        <a:lumMod val="40000"/>
                        <a:lumOff val="60000"/>
                      </a:schemeClr>
                    </a:solidFill>
                  </a:tcPr>
                </a:tc>
                <a:tc gridSpan="2">
                  <a:txBody>
                    <a:bodyPr/>
                    <a:lstStyle/>
                    <a:p>
                      <a:pPr algn="ctr"/>
                      <a:r>
                        <a:rPr lang="en-IN" sz="1400" dirty="0">
                          <a:latin typeface="Times New Roman" panose="02020603050405020304" pitchFamily="18" charset="0"/>
                          <a:cs typeface="Times New Roman" panose="02020603050405020304" pitchFamily="18" charset="0"/>
                        </a:rPr>
                        <a:t>Three</a:t>
                      </a:r>
                      <a:r>
                        <a:rPr lang="en-IN" sz="1400" baseline="0" dirty="0">
                          <a:latin typeface="Times New Roman" panose="02020603050405020304" pitchFamily="18" charset="0"/>
                          <a:cs typeface="Times New Roman" panose="02020603050405020304" pitchFamily="18" charset="0"/>
                        </a:rPr>
                        <a:t> Times/Semester</a:t>
                      </a:r>
                      <a:endParaRPr lang="en-IN" sz="1400" dirty="0">
                        <a:latin typeface="Times New Roman" panose="02020603050405020304" pitchFamily="18" charset="0"/>
                        <a:cs typeface="Times New Roman" panose="02020603050405020304" pitchFamily="18" charset="0"/>
                      </a:endParaRPr>
                    </a:p>
                  </a:txBody>
                  <a:tcPr marL="121920" marR="121920">
                    <a:solidFill>
                      <a:schemeClr val="accent3">
                        <a:lumMod val="40000"/>
                        <a:lumOff val="60000"/>
                      </a:schemeClr>
                    </a:solidFill>
                  </a:tcPr>
                </a:tc>
                <a:tc hMerge="1">
                  <a:txBody>
                    <a:bodyPr/>
                    <a:lstStyle/>
                    <a:p>
                      <a:pPr algn="l"/>
                      <a:endParaRPr lang="en-IN" sz="1800" dirty="0">
                        <a:latin typeface="Times New Roman" panose="02020603050405020304" pitchFamily="18" charset="0"/>
                        <a:cs typeface="Times New Roman" panose="02020603050405020304" pitchFamily="18" charset="0"/>
                      </a:endParaRPr>
                    </a:p>
                  </a:txBody>
                  <a:tcPr marL="121920" marR="121920"/>
                </a:tc>
                <a:extLst>
                  <a:ext uri="{0D108BD9-81ED-4DB2-BD59-A6C34878D82A}">
                    <a16:rowId xmlns:a16="http://schemas.microsoft.com/office/drawing/2014/main" val="492132755"/>
                  </a:ext>
                </a:extLst>
              </a:tr>
              <a:tr h="331296">
                <a:tc vMerge="1">
                  <a:txBody>
                    <a:bodyPr/>
                    <a:lstStyle/>
                    <a:p>
                      <a:endParaRPr lang="en-IN" dirty="0"/>
                    </a:p>
                  </a:txBody>
                  <a:tcPr/>
                </a:tc>
                <a:tc>
                  <a:txBody>
                    <a:bodyPr/>
                    <a:lstStyle/>
                    <a:p>
                      <a:pPr algn="ctr"/>
                      <a:r>
                        <a:rPr lang="en-IN" sz="1400" dirty="0">
                          <a:latin typeface="Times New Roman" panose="02020603050405020304" pitchFamily="18" charset="0"/>
                          <a:cs typeface="Times New Roman" panose="02020603050405020304" pitchFamily="18" charset="0"/>
                        </a:rPr>
                        <a:t>Laboratory</a:t>
                      </a:r>
                    </a:p>
                  </a:txBody>
                  <a:tcPr marL="121920" marR="121920">
                    <a:solidFill>
                      <a:schemeClr val="accent3">
                        <a:lumMod val="40000"/>
                        <a:lumOff val="60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400" dirty="0">
                          <a:latin typeface="Times New Roman" panose="02020603050405020304" pitchFamily="18" charset="0"/>
                          <a:cs typeface="Times New Roman" panose="02020603050405020304" pitchFamily="18" charset="0"/>
                        </a:rPr>
                        <a:t>Once in a Semester</a:t>
                      </a:r>
                    </a:p>
                  </a:txBody>
                  <a:tcPr marL="121920" marR="121920">
                    <a:solidFill>
                      <a:schemeClr val="accent3">
                        <a:lumMod val="40000"/>
                        <a:lumOff val="60000"/>
                      </a:schemeClr>
                    </a:solidFill>
                  </a:tcPr>
                </a:tc>
                <a:tc hMerge="1">
                  <a:txBody>
                    <a:bodyPr/>
                    <a:lstStyle/>
                    <a:p>
                      <a:pPr algn="l"/>
                      <a:endParaRPr lang="en-IN" sz="1800" dirty="0">
                        <a:latin typeface="Times New Roman" panose="02020603050405020304" pitchFamily="18" charset="0"/>
                        <a:cs typeface="Times New Roman" panose="02020603050405020304" pitchFamily="18" charset="0"/>
                      </a:endParaRPr>
                    </a:p>
                  </a:txBody>
                  <a:tcPr marL="121920" marR="121920"/>
                </a:tc>
                <a:extLst>
                  <a:ext uri="{0D108BD9-81ED-4DB2-BD59-A6C34878D82A}">
                    <a16:rowId xmlns:a16="http://schemas.microsoft.com/office/drawing/2014/main" val="2371215599"/>
                  </a:ext>
                </a:extLst>
              </a:tr>
              <a:tr h="579769">
                <a:tc vMerge="1">
                  <a:txBody>
                    <a:bodyPr/>
                    <a:lstStyle/>
                    <a:p>
                      <a:endParaRPr lang="en-IN" dirty="0"/>
                    </a:p>
                  </a:txBody>
                  <a:tcPr/>
                </a:tc>
                <a:tc>
                  <a:txBody>
                    <a:bodyPr/>
                    <a:lstStyle/>
                    <a:p>
                      <a:pPr algn="ctr"/>
                      <a:r>
                        <a:rPr lang="en-IN" sz="1400" baseline="0" dirty="0">
                          <a:latin typeface="Times New Roman" panose="02020603050405020304" pitchFamily="18" charset="0"/>
                          <a:cs typeface="Times New Roman" panose="02020603050405020304" pitchFamily="18" charset="0"/>
                        </a:rPr>
                        <a:t>Semester End Exams</a:t>
                      </a:r>
                      <a:endParaRPr lang="en-IN" sz="1400" dirty="0">
                        <a:latin typeface="Times New Roman" panose="02020603050405020304" pitchFamily="18" charset="0"/>
                        <a:cs typeface="Times New Roman" panose="02020603050405020304" pitchFamily="18" charset="0"/>
                      </a:endParaRPr>
                    </a:p>
                  </a:txBody>
                  <a:tcPr marL="121920" marR="121920">
                    <a:solidFill>
                      <a:schemeClr val="accent3">
                        <a:lumMod val="40000"/>
                        <a:lumOff val="60000"/>
                      </a:schemeClr>
                    </a:solidFill>
                  </a:tcPr>
                </a:tc>
                <a:tc gridSpan="2">
                  <a:txBody>
                    <a:bodyPr/>
                    <a:lstStyle/>
                    <a:p>
                      <a:pPr algn="ctr"/>
                      <a:r>
                        <a:rPr lang="en-IN" sz="1400" dirty="0">
                          <a:latin typeface="Times New Roman" panose="02020603050405020304" pitchFamily="18" charset="0"/>
                          <a:cs typeface="Times New Roman" panose="02020603050405020304" pitchFamily="18" charset="0"/>
                        </a:rPr>
                        <a:t>Once in a Semester</a:t>
                      </a:r>
                    </a:p>
                  </a:txBody>
                  <a:tcPr marL="121920" marR="121920">
                    <a:solidFill>
                      <a:schemeClr val="accent3">
                        <a:lumMod val="40000"/>
                        <a:lumOff val="60000"/>
                      </a:schemeClr>
                    </a:solidFill>
                  </a:tcPr>
                </a:tc>
                <a:tc hMerge="1">
                  <a:txBody>
                    <a:bodyPr/>
                    <a:lstStyle/>
                    <a:p>
                      <a:pPr algn="l"/>
                      <a:endParaRPr lang="en-IN" sz="1800" dirty="0">
                        <a:latin typeface="Times New Roman" panose="02020603050405020304" pitchFamily="18" charset="0"/>
                        <a:cs typeface="Times New Roman" panose="02020603050405020304" pitchFamily="18" charset="0"/>
                      </a:endParaRPr>
                    </a:p>
                  </a:txBody>
                  <a:tcPr marL="121920" marR="121920"/>
                </a:tc>
                <a:extLst>
                  <a:ext uri="{0D108BD9-81ED-4DB2-BD59-A6C34878D82A}">
                    <a16:rowId xmlns:a16="http://schemas.microsoft.com/office/drawing/2014/main" val="2756789047"/>
                  </a:ext>
                </a:extLst>
              </a:tr>
              <a:tr h="331296">
                <a:tc vMerge="1">
                  <a:txBody>
                    <a:bodyPr/>
                    <a:lstStyle/>
                    <a:p>
                      <a:endParaRPr lang="en-IN" dirty="0"/>
                    </a:p>
                  </a:txBody>
                  <a:tcPr/>
                </a:tc>
                <a:tc>
                  <a:txBody>
                    <a:bodyPr/>
                    <a:lstStyle/>
                    <a:p>
                      <a:pPr algn="ctr"/>
                      <a:r>
                        <a:rPr lang="en-IN" sz="1400" dirty="0">
                          <a:latin typeface="Times New Roman" panose="02020603050405020304" pitchFamily="18" charset="0"/>
                          <a:cs typeface="Times New Roman" panose="02020603050405020304" pitchFamily="18" charset="0"/>
                        </a:rPr>
                        <a:t>Seminar</a:t>
                      </a:r>
                    </a:p>
                  </a:txBody>
                  <a:tcPr marL="121920" marR="121920">
                    <a:solidFill>
                      <a:schemeClr val="accent3">
                        <a:lumMod val="40000"/>
                        <a:lumOff val="60000"/>
                      </a:schemeClr>
                    </a:solidFill>
                  </a:tcPr>
                </a:tc>
                <a:tc gridSpan="2">
                  <a:txBody>
                    <a:bodyPr/>
                    <a:lstStyle/>
                    <a:p>
                      <a:pPr algn="ctr"/>
                      <a:r>
                        <a:rPr lang="en-IN" sz="1400" dirty="0">
                          <a:latin typeface="Times New Roman" panose="02020603050405020304" pitchFamily="18" charset="0"/>
                          <a:cs typeface="Times New Roman" panose="02020603050405020304" pitchFamily="18" charset="0"/>
                        </a:rPr>
                        <a:t>Once in a Year</a:t>
                      </a:r>
                    </a:p>
                  </a:txBody>
                  <a:tcPr marL="121920" marR="121920">
                    <a:solidFill>
                      <a:schemeClr val="accent3">
                        <a:lumMod val="40000"/>
                        <a:lumOff val="60000"/>
                      </a:schemeClr>
                    </a:solidFill>
                  </a:tcPr>
                </a:tc>
                <a:tc hMerge="1">
                  <a:txBody>
                    <a:bodyPr/>
                    <a:lstStyle/>
                    <a:p>
                      <a:pPr algn="l"/>
                      <a:endParaRPr lang="en-IN" sz="1800" dirty="0">
                        <a:latin typeface="Times New Roman" panose="02020603050405020304" pitchFamily="18" charset="0"/>
                        <a:cs typeface="Times New Roman" panose="02020603050405020304" pitchFamily="18" charset="0"/>
                      </a:endParaRPr>
                    </a:p>
                  </a:txBody>
                  <a:tcPr marL="121920" marR="121920"/>
                </a:tc>
                <a:extLst>
                  <a:ext uri="{0D108BD9-81ED-4DB2-BD59-A6C34878D82A}">
                    <a16:rowId xmlns:a16="http://schemas.microsoft.com/office/drawing/2014/main" val="3033345500"/>
                  </a:ext>
                </a:extLst>
              </a:tr>
              <a:tr h="322400">
                <a:tc vMerge="1">
                  <a:txBody>
                    <a:bodyPr/>
                    <a:lstStyle/>
                    <a:p>
                      <a:endParaRPr lang="en-IN" dirty="0"/>
                    </a:p>
                  </a:txBody>
                  <a:tcPr/>
                </a:tc>
                <a:tc>
                  <a:txBody>
                    <a:bodyPr/>
                    <a:lstStyle/>
                    <a:p>
                      <a:pPr algn="ctr"/>
                      <a:r>
                        <a:rPr lang="en-IN" sz="1400" dirty="0">
                          <a:latin typeface="Times New Roman" panose="02020603050405020304" pitchFamily="18" charset="0"/>
                          <a:cs typeface="Times New Roman" panose="02020603050405020304" pitchFamily="18" charset="0"/>
                        </a:rPr>
                        <a:t>Project Work</a:t>
                      </a:r>
                    </a:p>
                  </a:txBody>
                  <a:tcPr marL="121920" marR="121920">
                    <a:solidFill>
                      <a:schemeClr val="accent3">
                        <a:lumMod val="40000"/>
                        <a:lumOff val="60000"/>
                      </a:schemeClr>
                    </a:solidFill>
                  </a:tcPr>
                </a:tc>
                <a:tc gridSpan="2">
                  <a:txBody>
                    <a:bodyPr/>
                    <a:lstStyle/>
                    <a:p>
                      <a:pPr algn="ctr"/>
                      <a:r>
                        <a:rPr lang="en-IN" sz="1400" dirty="0">
                          <a:latin typeface="Times New Roman" panose="02020603050405020304" pitchFamily="18" charset="0"/>
                          <a:cs typeface="Times New Roman" panose="02020603050405020304" pitchFamily="18" charset="0"/>
                        </a:rPr>
                        <a:t>Twice in a Year</a:t>
                      </a:r>
                    </a:p>
                  </a:txBody>
                  <a:tcPr marL="121920" marR="121920">
                    <a:solidFill>
                      <a:schemeClr val="accent3">
                        <a:lumMod val="40000"/>
                        <a:lumOff val="60000"/>
                      </a:schemeClr>
                    </a:solidFill>
                  </a:tcPr>
                </a:tc>
                <a:tc hMerge="1">
                  <a:txBody>
                    <a:bodyPr/>
                    <a:lstStyle/>
                    <a:p>
                      <a:pPr algn="l"/>
                      <a:endParaRPr lang="en-IN" sz="1800" dirty="0">
                        <a:latin typeface="Times New Roman" panose="02020603050405020304" pitchFamily="18" charset="0"/>
                        <a:cs typeface="Times New Roman" panose="02020603050405020304" pitchFamily="18" charset="0"/>
                      </a:endParaRPr>
                    </a:p>
                  </a:txBody>
                  <a:tcPr marL="121920" marR="121920"/>
                </a:tc>
                <a:extLst>
                  <a:ext uri="{0D108BD9-81ED-4DB2-BD59-A6C34878D82A}">
                    <a16:rowId xmlns:a16="http://schemas.microsoft.com/office/drawing/2014/main" val="3739160513"/>
                  </a:ext>
                </a:extLst>
              </a:tr>
              <a:tr h="286181">
                <a:tc vMerge="1">
                  <a:txBody>
                    <a:bodyPr/>
                    <a:lstStyle/>
                    <a:p>
                      <a:pPr algn="l"/>
                      <a:endParaRPr lang="en-IN" sz="1800" dirty="0">
                        <a:latin typeface="Times New Roman" panose="02020603050405020304" pitchFamily="18" charset="0"/>
                        <a:cs typeface="Times New Roman" panose="02020603050405020304" pitchFamily="18" charset="0"/>
                      </a:endParaRPr>
                    </a:p>
                  </a:txBody>
                  <a:tcPr marL="121920" marR="121920"/>
                </a:tc>
                <a:tc>
                  <a:txBody>
                    <a:bodyPr/>
                    <a:lstStyle/>
                    <a:p>
                      <a:pPr algn="ctr"/>
                      <a:r>
                        <a:rPr lang="en-IN" sz="1400" dirty="0">
                          <a:latin typeface="Times New Roman" panose="02020603050405020304" pitchFamily="18" charset="0"/>
                          <a:cs typeface="Times New Roman" panose="02020603050405020304" pitchFamily="18" charset="0"/>
                        </a:rPr>
                        <a:t>Internship</a:t>
                      </a:r>
                    </a:p>
                  </a:txBody>
                  <a:tcPr marL="121920" marR="121920">
                    <a:solidFill>
                      <a:schemeClr val="accent3">
                        <a:lumMod val="40000"/>
                        <a:lumOff val="60000"/>
                      </a:schemeClr>
                    </a:solidFill>
                  </a:tcPr>
                </a:tc>
                <a:tc gridSpan="2">
                  <a:txBody>
                    <a:bodyPr/>
                    <a:lstStyle/>
                    <a:p>
                      <a:pPr algn="ctr"/>
                      <a:r>
                        <a:rPr lang="en-IN" sz="1400" dirty="0">
                          <a:latin typeface="Times New Roman" panose="02020603050405020304" pitchFamily="18" charset="0"/>
                          <a:cs typeface="Times New Roman" panose="02020603050405020304" pitchFamily="18" charset="0"/>
                        </a:rPr>
                        <a:t>Once in a Year</a:t>
                      </a:r>
                    </a:p>
                  </a:txBody>
                  <a:tcPr marL="121920" marR="121920">
                    <a:solidFill>
                      <a:schemeClr val="accent3">
                        <a:lumMod val="40000"/>
                        <a:lumOff val="60000"/>
                      </a:schemeClr>
                    </a:solidFill>
                  </a:tcPr>
                </a:tc>
                <a:tc hMerge="1">
                  <a:txBody>
                    <a:bodyPr/>
                    <a:lstStyle/>
                    <a:p>
                      <a:pPr algn="l"/>
                      <a:endParaRPr lang="en-IN" sz="1800" dirty="0">
                        <a:latin typeface="Times New Roman" panose="02020603050405020304" pitchFamily="18" charset="0"/>
                        <a:cs typeface="Times New Roman" panose="02020603050405020304" pitchFamily="18" charset="0"/>
                      </a:endParaRPr>
                    </a:p>
                  </a:txBody>
                  <a:tcPr marL="121920" marR="121920"/>
                </a:tc>
                <a:extLst>
                  <a:ext uri="{0D108BD9-81ED-4DB2-BD59-A6C34878D82A}">
                    <a16:rowId xmlns:a16="http://schemas.microsoft.com/office/drawing/2014/main" val="10007"/>
                  </a:ext>
                </a:extLst>
              </a:tr>
              <a:tr h="358905">
                <a:tc gridSpan="4">
                  <a:txBody>
                    <a:bodyPr/>
                    <a:lstStyle/>
                    <a:p>
                      <a:pPr algn="ctr"/>
                      <a:r>
                        <a:rPr lang="en-IN" sz="1400" b="1" dirty="0">
                          <a:solidFill>
                            <a:schemeClr val="bg1"/>
                          </a:solidFill>
                          <a:latin typeface="Times New Roman" panose="02020603050405020304" pitchFamily="18" charset="0"/>
                          <a:cs typeface="Times New Roman" panose="02020603050405020304" pitchFamily="18" charset="0"/>
                        </a:rPr>
                        <a:t>Indirect Assessment</a:t>
                      </a:r>
                    </a:p>
                  </a:txBody>
                  <a:tcPr marL="121920" marR="121920">
                    <a:solidFill>
                      <a:schemeClr val="accent3">
                        <a:lumMod val="50000"/>
                      </a:schemeClr>
                    </a:solidFill>
                  </a:tcPr>
                </a:tc>
                <a:tc hMerge="1">
                  <a:txBody>
                    <a:bodyPr/>
                    <a:lstStyle/>
                    <a:p>
                      <a:endParaRPr lang="en-IN" dirty="0"/>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994015241"/>
                  </a:ext>
                </a:extLst>
              </a:tr>
              <a:tr h="579769">
                <a:tc>
                  <a:txBody>
                    <a:bodyPr/>
                    <a:lstStyle/>
                    <a:p>
                      <a:pPr algn="ctr"/>
                      <a:r>
                        <a:rPr lang="en-IN" sz="1400" b="0" dirty="0">
                          <a:solidFill>
                            <a:srgbClr val="FF0000"/>
                          </a:solidFill>
                          <a:latin typeface="Times New Roman" panose="02020603050405020304" pitchFamily="18" charset="0"/>
                          <a:cs typeface="Times New Roman" panose="02020603050405020304" pitchFamily="18" charset="0"/>
                        </a:rPr>
                        <a:t>Indirect method</a:t>
                      </a:r>
                    </a:p>
                  </a:txBody>
                  <a:tcPr marL="121920" marR="121920">
                    <a:solidFill>
                      <a:schemeClr val="accent3">
                        <a:lumMod val="40000"/>
                        <a:lumOff val="60000"/>
                      </a:schemeClr>
                    </a:solidFill>
                  </a:tcPr>
                </a:tc>
                <a:tc gridSpan="2">
                  <a:txBody>
                    <a:bodyPr/>
                    <a:lstStyle/>
                    <a:p>
                      <a:pPr algn="ctr"/>
                      <a:r>
                        <a:rPr lang="en-IN" sz="1400" b="0" dirty="0">
                          <a:solidFill>
                            <a:srgbClr val="FF0000"/>
                          </a:solidFill>
                          <a:latin typeface="Times New Roman" panose="02020603050405020304" pitchFamily="18" charset="0"/>
                          <a:cs typeface="Times New Roman" panose="02020603050405020304" pitchFamily="18" charset="0"/>
                        </a:rPr>
                        <a:t>Form of Assessment</a:t>
                      </a:r>
                    </a:p>
                  </a:txBody>
                  <a:tcPr marL="121920" marR="121920">
                    <a:solidFill>
                      <a:schemeClr val="accent3">
                        <a:lumMod val="40000"/>
                        <a:lumOff val="60000"/>
                      </a:schemeClr>
                    </a:solidFill>
                  </a:tcPr>
                </a:tc>
                <a:tc hMerge="1">
                  <a:txBody>
                    <a:bodyPr/>
                    <a:lstStyle/>
                    <a:p>
                      <a:endParaRPr lang="en-IN"/>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400" b="0" dirty="0">
                          <a:solidFill>
                            <a:srgbClr val="FF0000"/>
                          </a:solidFill>
                          <a:latin typeface="Times New Roman" panose="02020603050405020304" pitchFamily="18" charset="0"/>
                          <a:cs typeface="Times New Roman" panose="02020603050405020304" pitchFamily="18" charset="0"/>
                        </a:rPr>
                        <a:t>Frequency of assessment</a:t>
                      </a:r>
                    </a:p>
                  </a:txBody>
                  <a:tcPr marL="121920" marR="121920">
                    <a:solidFill>
                      <a:schemeClr val="accent3">
                        <a:lumMod val="40000"/>
                        <a:lumOff val="60000"/>
                      </a:schemeClr>
                    </a:solidFill>
                  </a:tcPr>
                </a:tc>
                <a:extLst>
                  <a:ext uri="{0D108BD9-81ED-4DB2-BD59-A6C34878D82A}">
                    <a16:rowId xmlns:a16="http://schemas.microsoft.com/office/drawing/2014/main" val="1990995942"/>
                  </a:ext>
                </a:extLst>
              </a:tr>
              <a:tr h="828241">
                <a:tc>
                  <a:txBody>
                    <a:bodyPr/>
                    <a:lstStyle/>
                    <a:p>
                      <a:pPr algn="ctr"/>
                      <a:r>
                        <a:rPr lang="en-IN" sz="1400" dirty="0">
                          <a:latin typeface="Times New Roman" panose="02020603050405020304" pitchFamily="18" charset="0"/>
                          <a:cs typeface="Times New Roman" panose="02020603050405020304" pitchFamily="18" charset="0"/>
                        </a:rPr>
                        <a:t>Program</a:t>
                      </a:r>
                      <a:r>
                        <a:rPr lang="en-IN" sz="1400" baseline="0" dirty="0">
                          <a:latin typeface="Times New Roman" panose="02020603050405020304" pitchFamily="18" charset="0"/>
                          <a:cs typeface="Times New Roman" panose="02020603050405020304" pitchFamily="18" charset="0"/>
                        </a:rPr>
                        <a:t> Exit Survey</a:t>
                      </a:r>
                      <a:endParaRPr lang="en-IN" sz="1400" dirty="0">
                        <a:latin typeface="Times New Roman" panose="02020603050405020304" pitchFamily="18" charset="0"/>
                        <a:cs typeface="Times New Roman" panose="02020603050405020304" pitchFamily="18" charset="0"/>
                      </a:endParaRPr>
                    </a:p>
                  </a:txBody>
                  <a:tcPr marL="121920" marR="121920">
                    <a:solidFill>
                      <a:schemeClr val="accent3">
                        <a:lumMod val="40000"/>
                        <a:lumOff val="60000"/>
                      </a:schemeClr>
                    </a:solidFill>
                  </a:tcPr>
                </a:tc>
                <a:tc gridSpan="2">
                  <a:txBody>
                    <a:bodyPr/>
                    <a:lstStyle/>
                    <a:p>
                      <a:pPr algn="ctr"/>
                      <a:r>
                        <a:rPr lang="en-IN" sz="1400" dirty="0">
                          <a:latin typeface="Times New Roman" panose="02020603050405020304" pitchFamily="18" charset="0"/>
                          <a:cs typeface="Times New Roman" panose="02020603050405020304" pitchFamily="18" charset="0"/>
                        </a:rPr>
                        <a:t>Survey Questionnaire</a:t>
                      </a:r>
                    </a:p>
                  </a:txBody>
                  <a:tcPr marL="121920" marR="121920">
                    <a:solidFill>
                      <a:schemeClr val="accent3">
                        <a:lumMod val="40000"/>
                        <a:lumOff val="60000"/>
                      </a:schemeClr>
                    </a:solidFill>
                  </a:tcPr>
                </a:tc>
                <a:tc hMerge="1">
                  <a:txBody>
                    <a:bodyPr/>
                    <a:lstStyle/>
                    <a:p>
                      <a:endParaRPr lang="en-IN"/>
                    </a:p>
                  </a:txBody>
                  <a:tcPr/>
                </a:tc>
                <a:tc>
                  <a:txBody>
                    <a:bodyPr/>
                    <a:lstStyle/>
                    <a:p>
                      <a:pPr algn="ctr"/>
                      <a:r>
                        <a:rPr lang="en-IN" sz="1400" dirty="0">
                          <a:latin typeface="Times New Roman" panose="02020603050405020304" pitchFamily="18" charset="0"/>
                          <a:cs typeface="Times New Roman" panose="02020603050405020304" pitchFamily="18" charset="0"/>
                        </a:rPr>
                        <a:t>End of the</a:t>
                      </a:r>
                      <a:r>
                        <a:rPr lang="en-IN" sz="1400" baseline="0" dirty="0">
                          <a:latin typeface="Times New Roman" panose="02020603050405020304" pitchFamily="18" charset="0"/>
                          <a:cs typeface="Times New Roman" panose="02020603050405020304" pitchFamily="18" charset="0"/>
                        </a:rPr>
                        <a:t> Programme</a:t>
                      </a:r>
                      <a:endParaRPr lang="en-IN" sz="1400" dirty="0">
                        <a:latin typeface="Times New Roman" panose="02020603050405020304" pitchFamily="18" charset="0"/>
                        <a:cs typeface="Times New Roman" panose="02020603050405020304" pitchFamily="18" charset="0"/>
                      </a:endParaRPr>
                    </a:p>
                  </a:txBody>
                  <a:tcPr marL="121920" marR="121920">
                    <a:solidFill>
                      <a:schemeClr val="accent3">
                        <a:lumMod val="40000"/>
                        <a:lumOff val="60000"/>
                      </a:schemeClr>
                    </a:solidFill>
                  </a:tcPr>
                </a:tc>
                <a:extLst>
                  <a:ext uri="{0D108BD9-81ED-4DB2-BD59-A6C34878D82A}">
                    <a16:rowId xmlns:a16="http://schemas.microsoft.com/office/drawing/2014/main" val="3259460527"/>
                  </a:ext>
                </a:extLst>
              </a:tr>
            </a:tbl>
          </a:graphicData>
        </a:graphic>
      </p:graphicFrame>
      <p:sp>
        <p:nvSpPr>
          <p:cNvPr id="2" name="Left Brace 1">
            <a:extLst>
              <a:ext uri="{FF2B5EF4-FFF2-40B4-BE49-F238E27FC236}">
                <a16:creationId xmlns:a16="http://schemas.microsoft.com/office/drawing/2014/main" id="{849F3468-2C4E-4CA0-A45D-0E3AF2C79605}"/>
              </a:ext>
            </a:extLst>
          </p:cNvPr>
          <p:cNvSpPr/>
          <p:nvPr/>
        </p:nvSpPr>
        <p:spPr>
          <a:xfrm>
            <a:off x="6881929" y="871513"/>
            <a:ext cx="616026" cy="278251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37" name="Footer Placeholder 7">
            <a:extLst>
              <a:ext uri="{FF2B5EF4-FFF2-40B4-BE49-F238E27FC236}">
                <a16:creationId xmlns:a16="http://schemas.microsoft.com/office/drawing/2014/main" id="{2F76D999-5114-457E-B5F9-98F8EBEAE42A}"/>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38" name="Date Placeholder 8">
            <a:extLst>
              <a:ext uri="{FF2B5EF4-FFF2-40B4-BE49-F238E27FC236}">
                <a16:creationId xmlns:a16="http://schemas.microsoft.com/office/drawing/2014/main" id="{9DEE0BD5-FD0B-43C1-96BB-5593C515866A}"/>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1819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B7048F02-B632-414C-A052-A316F54C8567}"/>
              </a:ext>
            </a:extLst>
          </p:cNvPr>
          <p:cNvSpPr/>
          <p:nvPr/>
        </p:nvSpPr>
        <p:spPr>
          <a:xfrm>
            <a:off x="1765161" y="83287"/>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Criterion-3 : Course Outcome, PO &amp; PSO</a:t>
            </a:r>
          </a:p>
        </p:txBody>
      </p:sp>
      <p:sp>
        <p:nvSpPr>
          <p:cNvPr id="5" name="Slide Number Placeholder 3">
            <a:extLst>
              <a:ext uri="{FF2B5EF4-FFF2-40B4-BE49-F238E27FC236}">
                <a16:creationId xmlns:a16="http://schemas.microsoft.com/office/drawing/2014/main" id="{E235C8E5-2AB9-4829-A519-017841BFE39B}"/>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19</a:t>
            </a:fld>
            <a:endParaRPr lang="en-IN" sz="1800" spc="400" dirty="0">
              <a:solidFill>
                <a:schemeClr val="bg1">
                  <a:lumMod val="95000"/>
                </a:schemeClr>
              </a:solidFill>
            </a:endParaRPr>
          </a:p>
        </p:txBody>
      </p:sp>
      <p:sp>
        <p:nvSpPr>
          <p:cNvPr id="7" name="Rounded Rectangle 4">
            <a:extLst>
              <a:ext uri="{FF2B5EF4-FFF2-40B4-BE49-F238E27FC236}">
                <a16:creationId xmlns:a16="http://schemas.microsoft.com/office/drawing/2014/main" id="{A8262EE1-07A1-433D-8887-1E3C0362562B}"/>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PSO</a:t>
            </a:r>
          </a:p>
        </p:txBody>
      </p:sp>
      <p:sp>
        <p:nvSpPr>
          <p:cNvPr id="9" name="Rounded Rectangle 20">
            <a:hlinkClick r:id="" action="ppaction://noaction" highlightClick="1"/>
            <a:extLst>
              <a:ext uri="{FF2B5EF4-FFF2-40B4-BE49-F238E27FC236}">
                <a16:creationId xmlns:a16="http://schemas.microsoft.com/office/drawing/2014/main" id="{02E5C9C9-4F15-4545-AFC5-FA876D129DF7}"/>
              </a:ext>
            </a:extLst>
          </p:cNvPr>
          <p:cNvSpPr/>
          <p:nvPr/>
        </p:nvSpPr>
        <p:spPr>
          <a:xfrm>
            <a:off x="188106" y="254338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Course Outcomes &amp; Its Mappings</a:t>
            </a:r>
          </a:p>
        </p:txBody>
      </p:sp>
      <p:sp>
        <p:nvSpPr>
          <p:cNvPr id="10" name="Rounded Rectangle 20">
            <a:hlinkClick r:id="" action="ppaction://noaction" highlightClick="1"/>
            <a:extLst>
              <a:ext uri="{FF2B5EF4-FFF2-40B4-BE49-F238E27FC236}">
                <a16:creationId xmlns:a16="http://schemas.microsoft.com/office/drawing/2014/main" id="{A2A4DBF3-12BB-4564-8B18-FFABE221F5C0}"/>
              </a:ext>
            </a:extLst>
          </p:cNvPr>
          <p:cNvSpPr/>
          <p:nvPr/>
        </p:nvSpPr>
        <p:spPr>
          <a:xfrm>
            <a:off x="188106" y="3891743"/>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rgbClr val="002060"/>
                </a:solidFill>
                <a:latin typeface="Times New Roman" panose="02020603050405020304" pitchFamily="18" charset="0"/>
                <a:cs typeface="Times New Roman" panose="02020603050405020304" pitchFamily="18" charset="0"/>
              </a:rPr>
              <a:t>C</a:t>
            </a:r>
            <a:r>
              <a:rPr lang="en-IN" sz="1300" dirty="0">
                <a:solidFill>
                  <a:srgbClr val="002060"/>
                </a:solidFill>
                <a:latin typeface="Times New Roman" panose="02020603050405020304" pitchFamily="18" charset="0"/>
                <a:cs typeface="Times New Roman" panose="02020603050405020304" pitchFamily="18" charset="0"/>
              </a:rPr>
              <a:t>O Attainment</a:t>
            </a:r>
          </a:p>
        </p:txBody>
      </p:sp>
      <p:sp>
        <p:nvSpPr>
          <p:cNvPr id="11" name="Rounded Rectangle 20">
            <a:hlinkClick r:id="" action="ppaction://noaction" highlightClick="1"/>
            <a:extLst>
              <a:ext uri="{FF2B5EF4-FFF2-40B4-BE49-F238E27FC236}">
                <a16:creationId xmlns:a16="http://schemas.microsoft.com/office/drawing/2014/main" id="{0A0344C1-3BF0-427D-8CAD-13E3964C6695}"/>
              </a:ext>
            </a:extLst>
          </p:cNvPr>
          <p:cNvSpPr/>
          <p:nvPr/>
        </p:nvSpPr>
        <p:spPr>
          <a:xfrm>
            <a:off x="177432" y="3216683"/>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PO / PSO Attainment</a:t>
            </a:r>
          </a:p>
          <a:p>
            <a:pPr algn="ctr"/>
            <a:r>
              <a:rPr lang="en-IN" sz="1300" dirty="0">
                <a:solidFill>
                  <a:srgbClr val="002060"/>
                </a:solidFill>
                <a:latin typeface="Times New Roman" panose="02020603050405020304" pitchFamily="18" charset="0"/>
                <a:cs typeface="Times New Roman" panose="02020603050405020304" pitchFamily="18" charset="0"/>
              </a:rPr>
              <a:t>Process</a:t>
            </a:r>
          </a:p>
        </p:txBody>
      </p:sp>
      <p:sp>
        <p:nvSpPr>
          <p:cNvPr id="13" name="Rounded Rectangle 20">
            <a:hlinkClick r:id="" action="ppaction://noaction" highlightClick="1"/>
            <a:extLst>
              <a:ext uri="{FF2B5EF4-FFF2-40B4-BE49-F238E27FC236}">
                <a16:creationId xmlns:a16="http://schemas.microsoft.com/office/drawing/2014/main" id="{2C2611C4-D243-465F-8B34-4AFF1A7A1C66}"/>
              </a:ext>
            </a:extLst>
          </p:cNvPr>
          <p:cNvSpPr/>
          <p:nvPr/>
        </p:nvSpPr>
        <p:spPr>
          <a:xfrm>
            <a:off x="188106" y="4599455"/>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Overall </a:t>
            </a:r>
          </a:p>
          <a:p>
            <a:pPr algn="ctr"/>
            <a:r>
              <a:rPr lang="en-IN" sz="1300" dirty="0">
                <a:solidFill>
                  <a:srgbClr val="002060"/>
                </a:solidFill>
                <a:latin typeface="Times New Roman" panose="02020603050405020304" pitchFamily="18" charset="0"/>
                <a:cs typeface="Times New Roman" panose="02020603050405020304" pitchFamily="18" charset="0"/>
              </a:rPr>
              <a:t>PO / PSO Attainment</a:t>
            </a:r>
          </a:p>
        </p:txBody>
      </p:sp>
      <p:pic>
        <p:nvPicPr>
          <p:cNvPr id="14" name="Picture 13">
            <a:extLst>
              <a:ext uri="{FF2B5EF4-FFF2-40B4-BE49-F238E27FC236}">
                <a16:creationId xmlns:a16="http://schemas.microsoft.com/office/drawing/2014/main" id="{69A4CF19-D37E-4BC3-9802-3418596319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sp>
        <p:nvSpPr>
          <p:cNvPr id="35" name="Rounded Rectangle 20">
            <a:hlinkClick r:id="" action="ppaction://noaction" highlightClick="1"/>
            <a:extLst>
              <a:ext uri="{FF2B5EF4-FFF2-40B4-BE49-F238E27FC236}">
                <a16:creationId xmlns:a16="http://schemas.microsoft.com/office/drawing/2014/main" id="{BADEFACE-D3EC-45C8-9816-40892BBD1139}"/>
              </a:ext>
            </a:extLst>
          </p:cNvPr>
          <p:cNvSpPr/>
          <p:nvPr/>
        </p:nvSpPr>
        <p:spPr>
          <a:xfrm>
            <a:off x="188106" y="1805791"/>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Assessment Process</a:t>
            </a:r>
          </a:p>
        </p:txBody>
      </p:sp>
      <p:graphicFrame>
        <p:nvGraphicFramePr>
          <p:cNvPr id="36" name="Table 35">
            <a:extLst>
              <a:ext uri="{FF2B5EF4-FFF2-40B4-BE49-F238E27FC236}">
                <a16:creationId xmlns:a16="http://schemas.microsoft.com/office/drawing/2014/main" id="{728B7F1B-5CBD-4606-A7F9-888F0818271A}"/>
              </a:ext>
            </a:extLst>
          </p:cNvPr>
          <p:cNvGraphicFramePr>
            <a:graphicFrameLocks noGrp="1"/>
          </p:cNvGraphicFramePr>
          <p:nvPr>
            <p:extLst>
              <p:ext uri="{D42A27DB-BD31-4B8C-83A1-F6EECF244321}">
                <p14:modId xmlns:p14="http://schemas.microsoft.com/office/powerpoint/2010/main" val="731097013"/>
              </p:ext>
            </p:extLst>
          </p:nvPr>
        </p:nvGraphicFramePr>
        <p:xfrm>
          <a:off x="1990730" y="588308"/>
          <a:ext cx="9533682" cy="5836920"/>
        </p:xfrm>
        <a:graphic>
          <a:graphicData uri="http://schemas.openxmlformats.org/drawingml/2006/table">
            <a:tbl>
              <a:tblPr firstRow="1" bandRow="1">
                <a:effectLst>
                  <a:outerShdw blurRad="50800" dist="38100" dir="16200000" rotWithShape="0">
                    <a:prstClr val="black">
                      <a:alpha val="40000"/>
                    </a:prstClr>
                  </a:outerShdw>
                </a:effectLst>
                <a:tableStyleId>{C083E6E3-FA7D-4D7B-A595-EF9225AFEA82}</a:tableStyleId>
              </a:tblPr>
              <a:tblGrid>
                <a:gridCol w="1029518">
                  <a:extLst>
                    <a:ext uri="{9D8B030D-6E8A-4147-A177-3AD203B41FA5}">
                      <a16:colId xmlns:a16="http://schemas.microsoft.com/office/drawing/2014/main" val="20000"/>
                    </a:ext>
                  </a:extLst>
                </a:gridCol>
                <a:gridCol w="2335312">
                  <a:extLst>
                    <a:ext uri="{9D8B030D-6E8A-4147-A177-3AD203B41FA5}">
                      <a16:colId xmlns:a16="http://schemas.microsoft.com/office/drawing/2014/main" val="20001"/>
                    </a:ext>
                  </a:extLst>
                </a:gridCol>
                <a:gridCol w="1652896">
                  <a:extLst>
                    <a:ext uri="{9D8B030D-6E8A-4147-A177-3AD203B41FA5}">
                      <a16:colId xmlns:a16="http://schemas.microsoft.com/office/drawing/2014/main" val="20002"/>
                    </a:ext>
                  </a:extLst>
                </a:gridCol>
                <a:gridCol w="2282840">
                  <a:extLst>
                    <a:ext uri="{9D8B030D-6E8A-4147-A177-3AD203B41FA5}">
                      <a16:colId xmlns:a16="http://schemas.microsoft.com/office/drawing/2014/main" val="20003"/>
                    </a:ext>
                  </a:extLst>
                </a:gridCol>
                <a:gridCol w="2233116">
                  <a:extLst>
                    <a:ext uri="{9D8B030D-6E8A-4147-A177-3AD203B41FA5}">
                      <a16:colId xmlns:a16="http://schemas.microsoft.com/office/drawing/2014/main" val="20004"/>
                    </a:ext>
                  </a:extLst>
                </a:gridCol>
              </a:tblGrid>
              <a:tr h="269961">
                <a:tc rowSpan="2">
                  <a:txBody>
                    <a:bodyPr/>
                    <a:lstStyle/>
                    <a:p>
                      <a:pPr algn="ctr"/>
                      <a:r>
                        <a:rPr lang="en-IN" sz="1400" dirty="0">
                          <a:solidFill>
                            <a:schemeClr val="bg1"/>
                          </a:solidFill>
                          <a:latin typeface="Times New Roman" panose="02020603050405020304" pitchFamily="18" charset="0"/>
                          <a:cs typeface="Times New Roman" panose="02020603050405020304" pitchFamily="18" charset="0"/>
                        </a:rPr>
                        <a:t>Sl. No</a:t>
                      </a:r>
                      <a:endParaRPr lang="en-IN" sz="1400" b="1"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rowSpan="2">
                  <a:txBody>
                    <a:bodyPr/>
                    <a:lstStyle/>
                    <a:p>
                      <a:pPr algn="ctr"/>
                      <a:r>
                        <a:rPr lang="en-IN" sz="1400" dirty="0">
                          <a:solidFill>
                            <a:schemeClr val="bg1"/>
                          </a:solidFill>
                          <a:latin typeface="Times New Roman" panose="02020603050405020304" pitchFamily="18" charset="0"/>
                          <a:cs typeface="Times New Roman" panose="02020603050405020304" pitchFamily="18" charset="0"/>
                        </a:rPr>
                        <a:t>Assessment Method</a:t>
                      </a:r>
                      <a:endParaRPr lang="en-IN" sz="1400" b="1"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rowSpan="2">
                  <a:txBody>
                    <a:bodyPr/>
                    <a:lstStyle/>
                    <a:p>
                      <a:pPr algn="ctr"/>
                      <a:r>
                        <a:rPr lang="en-IN" sz="1400" dirty="0">
                          <a:solidFill>
                            <a:schemeClr val="bg1"/>
                          </a:solidFill>
                          <a:latin typeface="Times New Roman" panose="02020603050405020304" pitchFamily="18" charset="0"/>
                          <a:cs typeface="Times New Roman" panose="02020603050405020304" pitchFamily="18" charset="0"/>
                        </a:rPr>
                        <a:t>Max. Marks</a:t>
                      </a:r>
                      <a:endParaRPr lang="en-IN" sz="1400" b="1"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gridSpan="2">
                  <a:txBody>
                    <a:bodyPr/>
                    <a:lstStyle/>
                    <a:p>
                      <a:pPr algn="ctr"/>
                      <a:r>
                        <a:rPr lang="en-IN" sz="1200" dirty="0">
                          <a:solidFill>
                            <a:schemeClr val="bg1"/>
                          </a:solidFill>
                          <a:latin typeface="Times New Roman" panose="02020603050405020304" pitchFamily="18" charset="0"/>
                          <a:cs typeface="Times New Roman" panose="02020603050405020304" pitchFamily="18" charset="0"/>
                        </a:rPr>
                        <a:t>Course Outcome</a:t>
                      </a:r>
                      <a:endParaRPr lang="en-IN" sz="1200" b="1"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pPr algn="ctr"/>
                      <a:endParaRPr lang="en-IN"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0"/>
                  </a:ext>
                </a:extLst>
              </a:tr>
              <a:tr h="299956">
                <a:tc vMerge="1">
                  <a:txBody>
                    <a:bodyPr/>
                    <a:lstStyle/>
                    <a:p>
                      <a:endParaRPr lang="en-IN" dirty="0"/>
                    </a:p>
                  </a:txBody>
                  <a:tcPr/>
                </a:tc>
                <a:tc vMerge="1">
                  <a:txBody>
                    <a:bodyPr/>
                    <a:lstStyle/>
                    <a:p>
                      <a:endParaRPr lang="en-IN" dirty="0"/>
                    </a:p>
                  </a:txBody>
                  <a:tcPr/>
                </a:tc>
                <a:tc vMerge="1">
                  <a:txBody>
                    <a:bodyPr/>
                    <a:lstStyle/>
                    <a:p>
                      <a:endParaRPr lang="en-IN" dirty="0"/>
                    </a:p>
                  </a:txBody>
                  <a:tcPr/>
                </a:tc>
                <a:tc gridSpan="2">
                  <a:txBody>
                    <a:bodyPr/>
                    <a:lstStyle/>
                    <a:p>
                      <a:pPr algn="ctr"/>
                      <a:r>
                        <a:rPr lang="en-IN" sz="1400" b="1" dirty="0">
                          <a:solidFill>
                            <a:schemeClr val="bg1"/>
                          </a:solidFill>
                          <a:latin typeface="Times New Roman" panose="02020603050405020304" pitchFamily="18" charset="0"/>
                          <a:cs typeface="Times New Roman" panose="02020603050405020304" pitchFamily="18" charset="0"/>
                        </a:rPr>
                        <a:t>Target Levels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pPr algn="ctr"/>
                      <a:endParaRPr lang="en-IN"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1"/>
                  </a:ext>
                </a:extLst>
              </a:tr>
              <a:tr h="719896">
                <a:tc>
                  <a:txBody>
                    <a:bodyPr/>
                    <a:lstStyle/>
                    <a:p>
                      <a:pPr algn="ctr"/>
                      <a:endParaRPr lang="en-IN" sz="1500" dirty="0">
                        <a:solidFill>
                          <a:srgbClr val="002060"/>
                        </a:solidFill>
                        <a:latin typeface="Times New Roman" panose="02020603050405020304" pitchFamily="18" charset="0"/>
                        <a:cs typeface="Times New Roman" panose="02020603050405020304" pitchFamily="18" charset="0"/>
                      </a:endParaRPr>
                    </a:p>
                    <a:p>
                      <a:pPr algn="ctr"/>
                      <a:r>
                        <a:rPr lang="en-IN" sz="1500" dirty="0">
                          <a:solidFill>
                            <a:srgbClr val="002060"/>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en-IN" sz="1500" dirty="0">
                        <a:solidFill>
                          <a:srgbClr val="002060"/>
                        </a:solidFill>
                        <a:latin typeface="Times New Roman" panose="02020603050405020304" pitchFamily="18" charset="0"/>
                        <a:cs typeface="Times New Roman" panose="02020603050405020304" pitchFamily="18" charset="0"/>
                      </a:endParaRPr>
                    </a:p>
                    <a:p>
                      <a:pPr algn="ctr"/>
                      <a:r>
                        <a:rPr lang="en-IN" sz="1500" dirty="0">
                          <a:solidFill>
                            <a:srgbClr val="002060"/>
                          </a:solidFill>
                          <a:latin typeface="Times New Roman" panose="02020603050405020304" pitchFamily="18" charset="0"/>
                          <a:cs typeface="Times New Roman" panose="02020603050405020304" pitchFamily="18" charset="0"/>
                        </a:rPr>
                        <a:t>Internal Assessment (IA)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en-IN" sz="1500" dirty="0">
                        <a:solidFill>
                          <a:srgbClr val="002060"/>
                        </a:solidFill>
                        <a:latin typeface="Times New Roman" panose="02020603050405020304" pitchFamily="18" charset="0"/>
                        <a:cs typeface="Times New Roman" panose="02020603050405020304" pitchFamily="18" charset="0"/>
                      </a:endParaRPr>
                    </a:p>
                    <a:p>
                      <a:pPr algn="ctr"/>
                      <a:r>
                        <a:rPr lang="en-IN" sz="1500" dirty="0">
                          <a:solidFill>
                            <a:srgbClr val="002060"/>
                          </a:solidFill>
                          <a:latin typeface="Times New Roman" panose="02020603050405020304" pitchFamily="18" charset="0"/>
                          <a:cs typeface="Times New Roman" panose="02020603050405020304" pitchFamily="18" charset="0"/>
                        </a:rPr>
                        <a:t>15+5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a:r>
                        <a:rPr lang="en-IN" sz="1400" dirty="0">
                          <a:solidFill>
                            <a:srgbClr val="002060"/>
                          </a:solidFill>
                          <a:latin typeface="Times New Roman" panose="02020603050405020304" pitchFamily="18" charset="0"/>
                          <a:cs typeface="Times New Roman" panose="02020603050405020304" pitchFamily="18" charset="0"/>
                        </a:rPr>
                        <a:t>≥70% - </a:t>
                      </a:r>
                      <a:r>
                        <a:rPr lang="en-IN" sz="1400" baseline="0" dirty="0">
                          <a:solidFill>
                            <a:srgbClr val="002060"/>
                          </a:solidFill>
                          <a:latin typeface="Times New Roman" panose="02020603050405020304" pitchFamily="18" charset="0"/>
                          <a:cs typeface="Times New Roman" panose="02020603050405020304" pitchFamily="18" charset="0"/>
                        </a:rPr>
                        <a:t> </a:t>
                      </a:r>
                      <a:r>
                        <a:rPr lang="en-IN" sz="1400" dirty="0">
                          <a:solidFill>
                            <a:srgbClr val="002060"/>
                          </a:solidFill>
                          <a:latin typeface="Times New Roman" panose="02020603050405020304" pitchFamily="18" charset="0"/>
                          <a:cs typeface="Times New Roman" panose="02020603050405020304" pitchFamily="18" charset="0"/>
                        </a:rPr>
                        <a:t>Target3</a:t>
                      </a:r>
                    </a:p>
                    <a:p>
                      <a:pPr algn="r"/>
                      <a:r>
                        <a:rPr lang="en-IN" sz="1400" dirty="0">
                          <a:solidFill>
                            <a:srgbClr val="002060"/>
                          </a:solidFill>
                          <a:latin typeface="Times New Roman" panose="02020603050405020304" pitchFamily="18" charset="0"/>
                          <a:cs typeface="Times New Roman" panose="02020603050405020304" pitchFamily="18" charset="0"/>
                        </a:rPr>
                        <a:t>&gt;</a:t>
                      </a:r>
                      <a:r>
                        <a:rPr lang="en-IN" sz="1400" baseline="0" dirty="0">
                          <a:solidFill>
                            <a:srgbClr val="002060"/>
                          </a:solidFill>
                          <a:latin typeface="Times New Roman" panose="02020603050405020304" pitchFamily="18" charset="0"/>
                          <a:cs typeface="Times New Roman" panose="02020603050405020304" pitchFamily="18" charset="0"/>
                        </a:rPr>
                        <a:t>60% and &lt;70% - Target 2</a:t>
                      </a:r>
                    </a:p>
                    <a:p>
                      <a:pPr marL="0" marR="0" indent="0" algn="r" defTabSz="914400" rtl="0" eaLnBrk="1" fontAlgn="auto" latinLnBrk="0" hangingPunct="1">
                        <a:lnSpc>
                          <a:spcPct val="100000"/>
                        </a:lnSpc>
                        <a:spcBef>
                          <a:spcPts val="0"/>
                        </a:spcBef>
                        <a:spcAft>
                          <a:spcPts val="0"/>
                        </a:spcAft>
                        <a:buClrTx/>
                        <a:buSzTx/>
                        <a:buFontTx/>
                        <a:buNone/>
                        <a:tabLst/>
                        <a:defRPr/>
                      </a:pPr>
                      <a:r>
                        <a:rPr lang="en-IN" sz="1400" dirty="0">
                          <a:solidFill>
                            <a:srgbClr val="002060"/>
                          </a:solidFill>
                          <a:latin typeface="Times New Roman" panose="02020603050405020304" pitchFamily="18" charset="0"/>
                          <a:cs typeface="Times New Roman" panose="02020603050405020304" pitchFamily="18" charset="0"/>
                        </a:rPr>
                        <a:t>&gt;</a:t>
                      </a:r>
                      <a:r>
                        <a:rPr lang="en-IN" sz="1400" baseline="0" dirty="0">
                          <a:solidFill>
                            <a:srgbClr val="002060"/>
                          </a:solidFill>
                          <a:latin typeface="Times New Roman" panose="02020603050405020304" pitchFamily="18" charset="0"/>
                          <a:cs typeface="Times New Roman" panose="02020603050405020304" pitchFamily="18" charset="0"/>
                        </a:rPr>
                        <a:t>50% and &lt;60% - Target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a:r>
                        <a:rPr lang="en-IN" sz="1400" dirty="0">
                          <a:solidFill>
                            <a:srgbClr val="002060"/>
                          </a:solidFill>
                          <a:latin typeface="Times New Roman" panose="02020603050405020304" pitchFamily="18" charset="0"/>
                          <a:cs typeface="Times New Roman" panose="02020603050405020304" pitchFamily="18" charset="0"/>
                        </a:rPr>
                        <a:t>≥70% - </a:t>
                      </a:r>
                      <a:r>
                        <a:rPr lang="en-IN" sz="1400" baseline="0" dirty="0">
                          <a:solidFill>
                            <a:srgbClr val="002060"/>
                          </a:solidFill>
                          <a:latin typeface="Times New Roman" panose="02020603050405020304" pitchFamily="18" charset="0"/>
                          <a:cs typeface="Times New Roman" panose="02020603050405020304" pitchFamily="18" charset="0"/>
                        </a:rPr>
                        <a:t> </a:t>
                      </a:r>
                      <a:r>
                        <a:rPr lang="en-IN" sz="1400" dirty="0">
                          <a:solidFill>
                            <a:srgbClr val="002060"/>
                          </a:solidFill>
                          <a:latin typeface="Times New Roman" panose="02020603050405020304" pitchFamily="18" charset="0"/>
                          <a:cs typeface="Times New Roman" panose="02020603050405020304" pitchFamily="18" charset="0"/>
                        </a:rPr>
                        <a:t>Target3</a:t>
                      </a:r>
                    </a:p>
                    <a:p>
                      <a:pPr algn="r"/>
                      <a:r>
                        <a:rPr lang="en-IN" sz="1400" dirty="0">
                          <a:solidFill>
                            <a:srgbClr val="002060"/>
                          </a:solidFill>
                          <a:latin typeface="Times New Roman" panose="02020603050405020304" pitchFamily="18" charset="0"/>
                          <a:cs typeface="Times New Roman" panose="02020603050405020304" pitchFamily="18" charset="0"/>
                        </a:rPr>
                        <a:t>&gt;</a:t>
                      </a:r>
                      <a:r>
                        <a:rPr lang="en-IN" sz="1400" baseline="0" dirty="0">
                          <a:solidFill>
                            <a:srgbClr val="002060"/>
                          </a:solidFill>
                          <a:latin typeface="Times New Roman" panose="02020603050405020304" pitchFamily="18" charset="0"/>
                          <a:cs typeface="Times New Roman" panose="02020603050405020304" pitchFamily="18" charset="0"/>
                        </a:rPr>
                        <a:t>60% and &lt;70% - Target 2</a:t>
                      </a:r>
                    </a:p>
                    <a:p>
                      <a:pPr marL="0" marR="0" indent="0" algn="r" defTabSz="914400" rtl="0" eaLnBrk="1" fontAlgn="auto" latinLnBrk="0" hangingPunct="1">
                        <a:lnSpc>
                          <a:spcPct val="100000"/>
                        </a:lnSpc>
                        <a:spcBef>
                          <a:spcPts val="0"/>
                        </a:spcBef>
                        <a:spcAft>
                          <a:spcPts val="0"/>
                        </a:spcAft>
                        <a:buClrTx/>
                        <a:buSzTx/>
                        <a:buFontTx/>
                        <a:buNone/>
                        <a:tabLst/>
                        <a:defRPr/>
                      </a:pPr>
                      <a:r>
                        <a:rPr lang="en-IN" sz="1400" dirty="0">
                          <a:solidFill>
                            <a:srgbClr val="002060"/>
                          </a:solidFill>
                          <a:latin typeface="Times New Roman" panose="02020603050405020304" pitchFamily="18" charset="0"/>
                          <a:cs typeface="Times New Roman" panose="02020603050405020304" pitchFamily="18" charset="0"/>
                        </a:rPr>
                        <a:t>&gt;</a:t>
                      </a:r>
                      <a:r>
                        <a:rPr lang="en-IN" sz="1400" baseline="0" dirty="0">
                          <a:solidFill>
                            <a:srgbClr val="002060"/>
                          </a:solidFill>
                          <a:latin typeface="Times New Roman" panose="02020603050405020304" pitchFamily="18" charset="0"/>
                          <a:cs typeface="Times New Roman" panose="02020603050405020304" pitchFamily="18" charset="0"/>
                        </a:rPr>
                        <a:t>50% and &lt;60% - Target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719896">
                <a:tc>
                  <a:txBody>
                    <a:bodyPr/>
                    <a:lstStyle/>
                    <a:p>
                      <a:pPr algn="ctr"/>
                      <a:endParaRPr lang="en-IN" sz="1500" dirty="0">
                        <a:solidFill>
                          <a:srgbClr val="002060"/>
                        </a:solidFill>
                        <a:latin typeface="Times New Roman" panose="02020603050405020304" pitchFamily="18" charset="0"/>
                        <a:cs typeface="Times New Roman" panose="02020603050405020304" pitchFamily="18" charset="0"/>
                      </a:endParaRPr>
                    </a:p>
                    <a:p>
                      <a:pPr algn="ctr"/>
                      <a:r>
                        <a:rPr lang="en-IN" sz="1500" dirty="0">
                          <a:solidFill>
                            <a:srgbClr val="002060"/>
                          </a:solidFill>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en-IN" sz="1500" kern="1200" dirty="0">
                        <a:solidFill>
                          <a:srgbClr val="002060"/>
                        </a:solidFill>
                        <a:effectLst/>
                        <a:latin typeface="Times New Roman" panose="02020603050405020304" pitchFamily="18" charset="0"/>
                        <a:cs typeface="Times New Roman" panose="02020603050405020304" pitchFamily="18" charset="0"/>
                      </a:endParaRPr>
                    </a:p>
                    <a:p>
                      <a:pPr algn="ctr"/>
                      <a:r>
                        <a:rPr lang="en-IN" sz="1500" kern="1200" dirty="0">
                          <a:solidFill>
                            <a:srgbClr val="002060"/>
                          </a:solidFill>
                          <a:effectLst/>
                          <a:latin typeface="Times New Roman" panose="02020603050405020304" pitchFamily="18" charset="0"/>
                          <a:cs typeface="Times New Roman" panose="02020603050405020304" pitchFamily="18" charset="0"/>
                        </a:rPr>
                        <a:t>Lab Internal Assessment </a:t>
                      </a:r>
                      <a:endParaRPr lang="en-IN" sz="1500" b="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en-IN" sz="1500" dirty="0">
                        <a:solidFill>
                          <a:srgbClr val="002060"/>
                        </a:solidFill>
                        <a:latin typeface="Times New Roman" panose="02020603050405020304" pitchFamily="18" charset="0"/>
                        <a:cs typeface="Times New Roman" panose="02020603050405020304" pitchFamily="18" charset="0"/>
                      </a:endParaRPr>
                    </a:p>
                    <a:p>
                      <a:pPr algn="ctr"/>
                      <a:r>
                        <a:rPr lang="en-IN" sz="1500" dirty="0">
                          <a:solidFill>
                            <a:srgbClr val="002060"/>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r"/>
                      <a:r>
                        <a:rPr lang="en-IN" sz="1400" dirty="0">
                          <a:solidFill>
                            <a:srgbClr val="002060"/>
                          </a:solidFill>
                          <a:latin typeface="Times New Roman" panose="02020603050405020304" pitchFamily="18" charset="0"/>
                          <a:cs typeface="Times New Roman" panose="02020603050405020304" pitchFamily="18" charset="0"/>
                        </a:rPr>
                        <a:t>≥80% - </a:t>
                      </a:r>
                      <a:r>
                        <a:rPr lang="en-IN" sz="1400" baseline="0" dirty="0">
                          <a:solidFill>
                            <a:srgbClr val="002060"/>
                          </a:solidFill>
                          <a:latin typeface="Times New Roman" panose="02020603050405020304" pitchFamily="18" charset="0"/>
                          <a:cs typeface="Times New Roman" panose="02020603050405020304" pitchFamily="18" charset="0"/>
                        </a:rPr>
                        <a:t> </a:t>
                      </a:r>
                      <a:r>
                        <a:rPr lang="en-IN" sz="1400" dirty="0">
                          <a:solidFill>
                            <a:srgbClr val="002060"/>
                          </a:solidFill>
                          <a:latin typeface="Times New Roman" panose="02020603050405020304" pitchFamily="18" charset="0"/>
                          <a:cs typeface="Times New Roman" panose="02020603050405020304" pitchFamily="18" charset="0"/>
                        </a:rPr>
                        <a:t>Target3</a:t>
                      </a:r>
                    </a:p>
                    <a:p>
                      <a:pPr algn="r"/>
                      <a:r>
                        <a:rPr lang="en-IN" sz="1400" dirty="0">
                          <a:solidFill>
                            <a:srgbClr val="002060"/>
                          </a:solidFill>
                          <a:latin typeface="Times New Roman" panose="02020603050405020304" pitchFamily="18" charset="0"/>
                          <a:cs typeface="Times New Roman" panose="02020603050405020304" pitchFamily="18" charset="0"/>
                        </a:rPr>
                        <a:t>&gt;</a:t>
                      </a:r>
                      <a:r>
                        <a:rPr lang="en-IN" sz="1400" baseline="0" dirty="0">
                          <a:solidFill>
                            <a:srgbClr val="002060"/>
                          </a:solidFill>
                          <a:latin typeface="Times New Roman" panose="02020603050405020304" pitchFamily="18" charset="0"/>
                          <a:cs typeface="Times New Roman" panose="02020603050405020304" pitchFamily="18" charset="0"/>
                        </a:rPr>
                        <a:t>70% and &lt;80% - Target 2</a:t>
                      </a:r>
                    </a:p>
                    <a:p>
                      <a:pPr marL="0" marR="0" indent="0" algn="r" defTabSz="914400" rtl="0" eaLnBrk="1" fontAlgn="auto" latinLnBrk="0" hangingPunct="1">
                        <a:lnSpc>
                          <a:spcPct val="100000"/>
                        </a:lnSpc>
                        <a:spcBef>
                          <a:spcPts val="0"/>
                        </a:spcBef>
                        <a:spcAft>
                          <a:spcPts val="0"/>
                        </a:spcAft>
                        <a:buClrTx/>
                        <a:buSzTx/>
                        <a:buFontTx/>
                        <a:buNone/>
                        <a:tabLst/>
                        <a:defRPr/>
                      </a:pPr>
                      <a:r>
                        <a:rPr lang="en-IN" sz="1400" dirty="0">
                          <a:solidFill>
                            <a:srgbClr val="002060"/>
                          </a:solidFill>
                          <a:latin typeface="Times New Roman" panose="02020603050405020304" pitchFamily="18" charset="0"/>
                          <a:cs typeface="Times New Roman" panose="02020603050405020304" pitchFamily="18" charset="0"/>
                        </a:rPr>
                        <a:t>&gt;</a:t>
                      </a:r>
                      <a:r>
                        <a:rPr lang="en-IN" sz="1400" baseline="0" dirty="0">
                          <a:solidFill>
                            <a:srgbClr val="002060"/>
                          </a:solidFill>
                          <a:latin typeface="Times New Roman" panose="02020603050405020304" pitchFamily="18" charset="0"/>
                          <a:cs typeface="Times New Roman" panose="02020603050405020304" pitchFamily="18" charset="0"/>
                        </a:rPr>
                        <a:t>60% and &lt;70% - Target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IN" sz="12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20000"/>
                      </a:schemeClr>
                    </a:solidFill>
                  </a:tcPr>
                </a:tc>
                <a:extLst>
                  <a:ext uri="{0D108BD9-81ED-4DB2-BD59-A6C34878D82A}">
                    <a16:rowId xmlns:a16="http://schemas.microsoft.com/office/drawing/2014/main" val="10003"/>
                  </a:ext>
                </a:extLst>
              </a:tr>
              <a:tr h="719896">
                <a:tc rowSpan="2">
                  <a:txBody>
                    <a:bodyPr/>
                    <a:lstStyle/>
                    <a:p>
                      <a:pPr algn="ctr"/>
                      <a:endParaRPr lang="en-IN" sz="1500" dirty="0">
                        <a:solidFill>
                          <a:srgbClr val="002060"/>
                        </a:solidFill>
                        <a:latin typeface="Times New Roman" panose="02020603050405020304" pitchFamily="18" charset="0"/>
                        <a:cs typeface="Times New Roman" panose="02020603050405020304" pitchFamily="18" charset="0"/>
                      </a:endParaRPr>
                    </a:p>
                    <a:p>
                      <a:pPr algn="ctr"/>
                      <a:endParaRPr lang="en-IN" sz="1500" dirty="0">
                        <a:solidFill>
                          <a:srgbClr val="002060"/>
                        </a:solidFill>
                        <a:latin typeface="Times New Roman" panose="02020603050405020304" pitchFamily="18" charset="0"/>
                        <a:cs typeface="Times New Roman" panose="02020603050405020304" pitchFamily="18" charset="0"/>
                      </a:endParaRPr>
                    </a:p>
                    <a:p>
                      <a:pPr algn="ctr"/>
                      <a:r>
                        <a:rPr lang="en-IN" sz="1500" dirty="0">
                          <a:solidFill>
                            <a:srgbClr val="002060"/>
                          </a:solidFill>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N" sz="1500" kern="1200" dirty="0">
                        <a:solidFill>
                          <a:srgbClr val="002060"/>
                        </a:solidFill>
                        <a:effectLst/>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IN" sz="1500" kern="1200" dirty="0">
                        <a:solidFill>
                          <a:srgbClr val="002060"/>
                        </a:solidFill>
                        <a:effectLst/>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IN" sz="1500" kern="1200" dirty="0">
                          <a:solidFill>
                            <a:srgbClr val="002060"/>
                          </a:solidFill>
                          <a:effectLst/>
                          <a:latin typeface="Times New Roman" panose="02020603050405020304" pitchFamily="18" charset="0"/>
                          <a:cs typeface="Times New Roman" panose="02020603050405020304" pitchFamily="18" charset="0"/>
                        </a:rPr>
                        <a:t>Semester End Examination (SEE)</a:t>
                      </a:r>
                      <a:endParaRPr lang="en-IN" sz="1500" dirty="0">
                        <a:solidFill>
                          <a:srgbClr val="002060"/>
                        </a:solidFill>
                        <a:latin typeface="Times New Roman" panose="02020603050405020304" pitchFamily="18" charset="0"/>
                        <a:cs typeface="Times New Roman" panose="02020603050405020304" pitchFamily="18" charset="0"/>
                      </a:endParaRPr>
                    </a:p>
                    <a:p>
                      <a:pPr algn="ctr"/>
                      <a:endParaRPr lang="en-IN" sz="15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en-IN" sz="1500" dirty="0">
                        <a:solidFill>
                          <a:srgbClr val="002060"/>
                        </a:solidFill>
                        <a:latin typeface="Times New Roman" panose="02020603050405020304" pitchFamily="18" charset="0"/>
                        <a:cs typeface="Times New Roman" panose="02020603050405020304" pitchFamily="18" charset="0"/>
                      </a:endParaRPr>
                    </a:p>
                    <a:p>
                      <a:pPr algn="ctr"/>
                      <a:r>
                        <a:rPr lang="en-IN" sz="1500" dirty="0">
                          <a:solidFill>
                            <a:srgbClr val="002060"/>
                          </a:solidFill>
                          <a:latin typeface="Times New Roman" panose="02020603050405020304" pitchFamily="18" charset="0"/>
                          <a:cs typeface="Times New Roman" panose="02020603050405020304" pitchFamily="18" charset="0"/>
                        </a:rPr>
                        <a:t>80</a:t>
                      </a:r>
                      <a:r>
                        <a:rPr lang="en-IN" sz="1500" baseline="0" dirty="0">
                          <a:solidFill>
                            <a:srgbClr val="002060"/>
                          </a:solidFill>
                          <a:latin typeface="Times New Roman" panose="02020603050405020304" pitchFamily="18" charset="0"/>
                          <a:cs typeface="Times New Roman" panose="02020603050405020304" pitchFamily="18" charset="0"/>
                        </a:rPr>
                        <a:t> (Theory)</a:t>
                      </a:r>
                      <a:endParaRPr lang="en-IN" sz="15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r"/>
                      <a:r>
                        <a:rPr lang="en-IN" sz="1400" dirty="0">
                          <a:solidFill>
                            <a:srgbClr val="002060"/>
                          </a:solidFill>
                          <a:latin typeface="Times New Roman" panose="02020603050405020304" pitchFamily="18" charset="0"/>
                          <a:cs typeface="Times New Roman" panose="02020603050405020304" pitchFamily="18" charset="0"/>
                        </a:rPr>
                        <a:t>≥70% - </a:t>
                      </a:r>
                      <a:r>
                        <a:rPr lang="en-IN" sz="1400" baseline="0" dirty="0">
                          <a:solidFill>
                            <a:srgbClr val="002060"/>
                          </a:solidFill>
                          <a:latin typeface="Times New Roman" panose="02020603050405020304" pitchFamily="18" charset="0"/>
                          <a:cs typeface="Times New Roman" panose="02020603050405020304" pitchFamily="18" charset="0"/>
                        </a:rPr>
                        <a:t> </a:t>
                      </a:r>
                      <a:r>
                        <a:rPr lang="en-IN" sz="1400" dirty="0">
                          <a:solidFill>
                            <a:srgbClr val="002060"/>
                          </a:solidFill>
                          <a:latin typeface="Times New Roman" panose="02020603050405020304" pitchFamily="18" charset="0"/>
                          <a:cs typeface="Times New Roman" panose="02020603050405020304" pitchFamily="18" charset="0"/>
                        </a:rPr>
                        <a:t>Target3</a:t>
                      </a:r>
                    </a:p>
                    <a:p>
                      <a:pPr algn="r"/>
                      <a:r>
                        <a:rPr lang="en-IN" sz="1400" dirty="0">
                          <a:solidFill>
                            <a:srgbClr val="002060"/>
                          </a:solidFill>
                          <a:latin typeface="Times New Roman" panose="02020603050405020304" pitchFamily="18" charset="0"/>
                          <a:cs typeface="Times New Roman" panose="02020603050405020304" pitchFamily="18" charset="0"/>
                        </a:rPr>
                        <a:t>&gt;</a:t>
                      </a:r>
                      <a:r>
                        <a:rPr lang="en-IN" sz="1400" baseline="0" dirty="0">
                          <a:solidFill>
                            <a:srgbClr val="002060"/>
                          </a:solidFill>
                          <a:latin typeface="Times New Roman" panose="02020603050405020304" pitchFamily="18" charset="0"/>
                          <a:cs typeface="Times New Roman" panose="02020603050405020304" pitchFamily="18" charset="0"/>
                        </a:rPr>
                        <a:t>60% and &lt;70% - Target 2</a:t>
                      </a:r>
                    </a:p>
                    <a:p>
                      <a:pPr marL="0" marR="0" indent="0" algn="r" defTabSz="914400" rtl="0" eaLnBrk="1" fontAlgn="auto" latinLnBrk="0" hangingPunct="1">
                        <a:lnSpc>
                          <a:spcPct val="100000"/>
                        </a:lnSpc>
                        <a:spcBef>
                          <a:spcPts val="0"/>
                        </a:spcBef>
                        <a:spcAft>
                          <a:spcPts val="0"/>
                        </a:spcAft>
                        <a:buClrTx/>
                        <a:buSzTx/>
                        <a:buFontTx/>
                        <a:buNone/>
                        <a:tabLst/>
                        <a:defRPr/>
                      </a:pPr>
                      <a:r>
                        <a:rPr lang="en-IN" sz="1400" dirty="0">
                          <a:solidFill>
                            <a:srgbClr val="002060"/>
                          </a:solidFill>
                          <a:latin typeface="Times New Roman" panose="02020603050405020304" pitchFamily="18" charset="0"/>
                          <a:cs typeface="Times New Roman" panose="02020603050405020304" pitchFamily="18" charset="0"/>
                        </a:rPr>
                        <a:t>&gt;</a:t>
                      </a:r>
                      <a:r>
                        <a:rPr lang="en-IN" sz="1400" baseline="0" dirty="0">
                          <a:solidFill>
                            <a:srgbClr val="002060"/>
                          </a:solidFill>
                          <a:latin typeface="Times New Roman" panose="02020603050405020304" pitchFamily="18" charset="0"/>
                          <a:cs typeface="Times New Roman" panose="02020603050405020304" pitchFamily="18" charset="0"/>
                        </a:rPr>
                        <a:t>50% and &lt;60% - Target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IN" sz="12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719896">
                <a:tc vMerge="1">
                  <a:txBody>
                    <a:bodyPr/>
                    <a:lstStyle/>
                    <a:p>
                      <a:pPr algn="ctr"/>
                      <a:endParaRPr lang="en-IN" sz="1400" dirty="0"/>
                    </a:p>
                  </a:txBody>
                  <a:tcPr/>
                </a:tc>
                <a:tc vMerge="1">
                  <a:txBody>
                    <a:bodyPr/>
                    <a:lstStyle/>
                    <a:p>
                      <a:pPr algn="ctr"/>
                      <a:endParaRPr lang="en-IN"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N" sz="1500" dirty="0">
                        <a:solidFill>
                          <a:srgbClr val="002060"/>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IN" sz="1500" dirty="0">
                          <a:solidFill>
                            <a:srgbClr val="002060"/>
                          </a:solidFill>
                          <a:latin typeface="Times New Roman" panose="02020603050405020304" pitchFamily="18" charset="0"/>
                          <a:cs typeface="Times New Roman" panose="02020603050405020304" pitchFamily="18" charset="0"/>
                        </a:rPr>
                        <a:t>80</a:t>
                      </a:r>
                      <a:r>
                        <a:rPr lang="en-IN" sz="1500" baseline="0" dirty="0">
                          <a:solidFill>
                            <a:srgbClr val="002060"/>
                          </a:solidFill>
                          <a:latin typeface="Times New Roman" panose="02020603050405020304" pitchFamily="18" charset="0"/>
                          <a:cs typeface="Times New Roman" panose="02020603050405020304" pitchFamily="18" charset="0"/>
                        </a:rPr>
                        <a:t> (Practical)</a:t>
                      </a:r>
                      <a:endParaRPr lang="en-IN" sz="1500" dirty="0">
                        <a:solidFill>
                          <a:srgbClr val="002060"/>
                        </a:solidFill>
                        <a:latin typeface="Times New Roman" panose="02020603050405020304" pitchFamily="18" charset="0"/>
                        <a:cs typeface="Times New Roman" panose="02020603050405020304" pitchFamily="18" charset="0"/>
                      </a:endParaRPr>
                    </a:p>
                    <a:p>
                      <a:pPr algn="ctr"/>
                      <a:endParaRPr lang="en-IN" sz="15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r"/>
                      <a:r>
                        <a:rPr lang="en-IN" sz="1400" dirty="0">
                          <a:solidFill>
                            <a:srgbClr val="002060"/>
                          </a:solidFill>
                          <a:latin typeface="Times New Roman" panose="02020603050405020304" pitchFamily="18" charset="0"/>
                          <a:cs typeface="Times New Roman" panose="02020603050405020304" pitchFamily="18" charset="0"/>
                        </a:rPr>
                        <a:t>≥80% - </a:t>
                      </a:r>
                      <a:r>
                        <a:rPr lang="en-IN" sz="1400" baseline="0" dirty="0">
                          <a:solidFill>
                            <a:srgbClr val="002060"/>
                          </a:solidFill>
                          <a:latin typeface="Times New Roman" panose="02020603050405020304" pitchFamily="18" charset="0"/>
                          <a:cs typeface="Times New Roman" panose="02020603050405020304" pitchFamily="18" charset="0"/>
                        </a:rPr>
                        <a:t> </a:t>
                      </a:r>
                      <a:r>
                        <a:rPr lang="en-IN" sz="1400" dirty="0">
                          <a:solidFill>
                            <a:srgbClr val="002060"/>
                          </a:solidFill>
                          <a:latin typeface="Times New Roman" panose="02020603050405020304" pitchFamily="18" charset="0"/>
                          <a:cs typeface="Times New Roman" panose="02020603050405020304" pitchFamily="18" charset="0"/>
                        </a:rPr>
                        <a:t>Target3</a:t>
                      </a:r>
                    </a:p>
                    <a:p>
                      <a:pPr algn="r"/>
                      <a:r>
                        <a:rPr lang="en-IN" sz="1400" dirty="0">
                          <a:solidFill>
                            <a:srgbClr val="002060"/>
                          </a:solidFill>
                          <a:latin typeface="Times New Roman" panose="02020603050405020304" pitchFamily="18" charset="0"/>
                          <a:cs typeface="Times New Roman" panose="02020603050405020304" pitchFamily="18" charset="0"/>
                        </a:rPr>
                        <a:t>&gt;</a:t>
                      </a:r>
                      <a:r>
                        <a:rPr lang="en-IN" sz="1400" baseline="0" dirty="0">
                          <a:solidFill>
                            <a:srgbClr val="002060"/>
                          </a:solidFill>
                          <a:latin typeface="Times New Roman" panose="02020603050405020304" pitchFamily="18" charset="0"/>
                          <a:cs typeface="Times New Roman" panose="02020603050405020304" pitchFamily="18" charset="0"/>
                        </a:rPr>
                        <a:t>70% and &lt;80% - Target 2</a:t>
                      </a:r>
                    </a:p>
                    <a:p>
                      <a:pPr marL="0" marR="0" indent="0" algn="r" defTabSz="914400" rtl="0" eaLnBrk="1" fontAlgn="auto" latinLnBrk="0" hangingPunct="1">
                        <a:lnSpc>
                          <a:spcPct val="100000"/>
                        </a:lnSpc>
                        <a:spcBef>
                          <a:spcPts val="0"/>
                        </a:spcBef>
                        <a:spcAft>
                          <a:spcPts val="0"/>
                        </a:spcAft>
                        <a:buClrTx/>
                        <a:buSzTx/>
                        <a:buFontTx/>
                        <a:buNone/>
                        <a:tabLst/>
                        <a:defRPr/>
                      </a:pPr>
                      <a:r>
                        <a:rPr lang="en-IN" sz="1400" dirty="0">
                          <a:solidFill>
                            <a:srgbClr val="002060"/>
                          </a:solidFill>
                          <a:latin typeface="Times New Roman" panose="02020603050405020304" pitchFamily="18" charset="0"/>
                          <a:cs typeface="Times New Roman" panose="02020603050405020304" pitchFamily="18" charset="0"/>
                        </a:rPr>
                        <a:t>&gt;</a:t>
                      </a:r>
                      <a:r>
                        <a:rPr lang="en-IN" sz="1400" baseline="0" dirty="0">
                          <a:solidFill>
                            <a:srgbClr val="002060"/>
                          </a:solidFill>
                          <a:latin typeface="Times New Roman" panose="02020603050405020304" pitchFamily="18" charset="0"/>
                          <a:cs typeface="Times New Roman" panose="02020603050405020304" pitchFamily="18" charset="0"/>
                        </a:rPr>
                        <a:t>60% and &lt;70% - Target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IN" sz="12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728133">
                <a:tc>
                  <a:txBody>
                    <a:bodyPr/>
                    <a:lstStyle/>
                    <a:p>
                      <a:pPr algn="ctr"/>
                      <a:endParaRPr lang="en-IN" sz="1500" dirty="0">
                        <a:solidFill>
                          <a:srgbClr val="002060"/>
                        </a:solidFill>
                        <a:latin typeface="Times New Roman" panose="02020603050405020304" pitchFamily="18" charset="0"/>
                        <a:cs typeface="Times New Roman" panose="02020603050405020304" pitchFamily="18" charset="0"/>
                      </a:endParaRPr>
                    </a:p>
                    <a:p>
                      <a:pPr algn="ctr"/>
                      <a:r>
                        <a:rPr lang="en-IN" sz="1500" dirty="0">
                          <a:solidFill>
                            <a:srgbClr val="002060"/>
                          </a:solidFill>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IN" sz="1500" dirty="0">
                          <a:solidFill>
                            <a:srgbClr val="002060"/>
                          </a:solidFill>
                          <a:latin typeface="Times New Roman" panose="02020603050405020304" pitchFamily="18" charset="0"/>
                          <a:cs typeface="Times New Roman" panose="02020603050405020304" pitchFamily="18" charset="0"/>
                        </a:rPr>
                        <a:t>Project Work</a:t>
                      </a:r>
                      <a:r>
                        <a:rPr lang="en-IN" sz="1500" baseline="0" dirty="0">
                          <a:solidFill>
                            <a:srgbClr val="002060"/>
                          </a:solidFill>
                          <a:latin typeface="Times New Roman" panose="02020603050405020304" pitchFamily="18" charset="0"/>
                          <a:cs typeface="Times New Roman" panose="02020603050405020304" pitchFamily="18" charset="0"/>
                        </a:rPr>
                        <a:t> Phase - I</a:t>
                      </a:r>
                    </a:p>
                    <a:p>
                      <a:pPr algn="ctr"/>
                      <a:r>
                        <a:rPr lang="en-IN" sz="1500" baseline="0" dirty="0">
                          <a:solidFill>
                            <a:srgbClr val="002060"/>
                          </a:solidFill>
                          <a:latin typeface="Times New Roman" panose="02020603050405020304" pitchFamily="18" charset="0"/>
                          <a:cs typeface="Times New Roman" panose="02020603050405020304" pitchFamily="18" charset="0"/>
                        </a:rPr>
                        <a:t>Project Work (Internal and External)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en-IN" sz="1500" dirty="0">
                        <a:solidFill>
                          <a:srgbClr val="002060"/>
                        </a:solidFill>
                        <a:latin typeface="Times New Roman" panose="02020603050405020304" pitchFamily="18" charset="0"/>
                        <a:cs typeface="Times New Roman" panose="02020603050405020304" pitchFamily="18" charset="0"/>
                      </a:endParaRPr>
                    </a:p>
                    <a:p>
                      <a:pPr algn="ctr"/>
                      <a:r>
                        <a:rPr lang="en-IN" sz="1500" dirty="0">
                          <a:solidFill>
                            <a:srgbClr val="002060"/>
                          </a:solidFill>
                          <a:latin typeface="Times New Roman" panose="02020603050405020304" pitchFamily="18" charset="0"/>
                          <a:cs typeface="Times New Roman" panose="02020603050405020304" pitchFamily="18" charset="0"/>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r"/>
                      <a:r>
                        <a:rPr lang="en-IN" sz="1400" dirty="0">
                          <a:solidFill>
                            <a:srgbClr val="002060"/>
                          </a:solidFill>
                          <a:latin typeface="Times New Roman" panose="02020603050405020304" pitchFamily="18" charset="0"/>
                          <a:cs typeface="Times New Roman" panose="02020603050405020304" pitchFamily="18" charset="0"/>
                        </a:rPr>
                        <a:t>≥80% - </a:t>
                      </a:r>
                      <a:r>
                        <a:rPr lang="en-IN" sz="1400" baseline="0" dirty="0">
                          <a:solidFill>
                            <a:srgbClr val="002060"/>
                          </a:solidFill>
                          <a:latin typeface="Times New Roman" panose="02020603050405020304" pitchFamily="18" charset="0"/>
                          <a:cs typeface="Times New Roman" panose="02020603050405020304" pitchFamily="18" charset="0"/>
                        </a:rPr>
                        <a:t> </a:t>
                      </a:r>
                      <a:r>
                        <a:rPr lang="en-IN" sz="1400" dirty="0">
                          <a:solidFill>
                            <a:srgbClr val="002060"/>
                          </a:solidFill>
                          <a:latin typeface="Times New Roman" panose="02020603050405020304" pitchFamily="18" charset="0"/>
                          <a:cs typeface="Times New Roman" panose="02020603050405020304" pitchFamily="18" charset="0"/>
                        </a:rPr>
                        <a:t>Target3</a:t>
                      </a:r>
                    </a:p>
                    <a:p>
                      <a:pPr algn="r"/>
                      <a:r>
                        <a:rPr lang="en-IN" sz="1400" dirty="0">
                          <a:solidFill>
                            <a:srgbClr val="002060"/>
                          </a:solidFill>
                          <a:latin typeface="Times New Roman" panose="02020603050405020304" pitchFamily="18" charset="0"/>
                          <a:cs typeface="Times New Roman" panose="02020603050405020304" pitchFamily="18" charset="0"/>
                        </a:rPr>
                        <a:t>&gt;</a:t>
                      </a:r>
                      <a:r>
                        <a:rPr lang="en-IN" sz="1400" baseline="0" dirty="0">
                          <a:solidFill>
                            <a:srgbClr val="002060"/>
                          </a:solidFill>
                          <a:latin typeface="Times New Roman" panose="02020603050405020304" pitchFamily="18" charset="0"/>
                          <a:cs typeface="Times New Roman" panose="02020603050405020304" pitchFamily="18" charset="0"/>
                        </a:rPr>
                        <a:t>70% and &lt;80% - Target 2</a:t>
                      </a:r>
                    </a:p>
                    <a:p>
                      <a:pPr marL="0" marR="0" indent="0" algn="r" defTabSz="914400" rtl="0" eaLnBrk="1" fontAlgn="auto" latinLnBrk="0" hangingPunct="1">
                        <a:lnSpc>
                          <a:spcPct val="100000"/>
                        </a:lnSpc>
                        <a:spcBef>
                          <a:spcPts val="0"/>
                        </a:spcBef>
                        <a:spcAft>
                          <a:spcPts val="0"/>
                        </a:spcAft>
                        <a:buClrTx/>
                        <a:buSzTx/>
                        <a:buFontTx/>
                        <a:buNone/>
                        <a:tabLst/>
                        <a:defRPr/>
                      </a:pPr>
                      <a:r>
                        <a:rPr lang="en-IN" sz="1400" dirty="0">
                          <a:solidFill>
                            <a:srgbClr val="002060"/>
                          </a:solidFill>
                          <a:latin typeface="Times New Roman" panose="02020603050405020304" pitchFamily="18" charset="0"/>
                          <a:cs typeface="Times New Roman" panose="02020603050405020304" pitchFamily="18" charset="0"/>
                        </a:rPr>
                        <a:t>&gt;</a:t>
                      </a:r>
                      <a:r>
                        <a:rPr lang="en-IN" sz="1400" baseline="0" dirty="0">
                          <a:solidFill>
                            <a:srgbClr val="002060"/>
                          </a:solidFill>
                          <a:latin typeface="Times New Roman" panose="02020603050405020304" pitchFamily="18" charset="0"/>
                          <a:cs typeface="Times New Roman" panose="02020603050405020304" pitchFamily="18" charset="0"/>
                        </a:rPr>
                        <a:t>60% and &lt;70% - Target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IN" sz="12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640476">
                <a:tc>
                  <a:txBody>
                    <a:bodyPr/>
                    <a:lstStyle/>
                    <a:p>
                      <a:pPr algn="ctr"/>
                      <a:endParaRPr lang="en-IN" sz="1500" dirty="0">
                        <a:solidFill>
                          <a:srgbClr val="002060"/>
                        </a:solidFill>
                        <a:latin typeface="Times New Roman" panose="02020603050405020304" pitchFamily="18" charset="0"/>
                        <a:cs typeface="Times New Roman" panose="02020603050405020304" pitchFamily="18" charset="0"/>
                      </a:endParaRPr>
                    </a:p>
                    <a:p>
                      <a:pPr algn="ctr"/>
                      <a:r>
                        <a:rPr lang="en-IN" sz="1500" dirty="0">
                          <a:solidFill>
                            <a:srgbClr val="002060"/>
                          </a:solidFill>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IN" sz="1500" baseline="0" dirty="0">
                          <a:solidFill>
                            <a:srgbClr val="002060"/>
                          </a:solidFill>
                          <a:latin typeface="Times New Roman" panose="02020603050405020304" pitchFamily="18" charset="0"/>
                          <a:cs typeface="Times New Roman" panose="02020603050405020304" pitchFamily="18" charset="0"/>
                        </a:rPr>
                        <a:t>Internship/ Professional Practice (Internal and External)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en-IN" sz="1500" dirty="0">
                        <a:solidFill>
                          <a:srgbClr val="002060"/>
                        </a:solidFill>
                        <a:latin typeface="Times New Roman" panose="02020603050405020304" pitchFamily="18" charset="0"/>
                        <a:cs typeface="Times New Roman" panose="02020603050405020304" pitchFamily="18" charset="0"/>
                      </a:endParaRPr>
                    </a:p>
                    <a:p>
                      <a:pPr algn="ctr"/>
                      <a:r>
                        <a:rPr lang="en-IN" sz="1500" dirty="0">
                          <a:solidFill>
                            <a:srgbClr val="002060"/>
                          </a:solidFill>
                          <a:latin typeface="Times New Roman" panose="02020603050405020304" pitchFamily="18" charset="0"/>
                          <a:cs typeface="Times New Roman" panose="02020603050405020304" pitchFamily="18"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r"/>
                      <a:r>
                        <a:rPr lang="en-IN" sz="1400" dirty="0">
                          <a:solidFill>
                            <a:srgbClr val="002060"/>
                          </a:solidFill>
                          <a:latin typeface="Times New Roman" panose="02020603050405020304" pitchFamily="18" charset="0"/>
                          <a:cs typeface="Times New Roman" panose="02020603050405020304" pitchFamily="18" charset="0"/>
                        </a:rPr>
                        <a:t>≥80% - </a:t>
                      </a:r>
                      <a:r>
                        <a:rPr lang="en-IN" sz="1400" baseline="0" dirty="0">
                          <a:solidFill>
                            <a:srgbClr val="002060"/>
                          </a:solidFill>
                          <a:latin typeface="Times New Roman" panose="02020603050405020304" pitchFamily="18" charset="0"/>
                          <a:cs typeface="Times New Roman" panose="02020603050405020304" pitchFamily="18" charset="0"/>
                        </a:rPr>
                        <a:t> </a:t>
                      </a:r>
                      <a:r>
                        <a:rPr lang="en-IN" sz="1400" dirty="0">
                          <a:solidFill>
                            <a:srgbClr val="002060"/>
                          </a:solidFill>
                          <a:latin typeface="Times New Roman" panose="02020603050405020304" pitchFamily="18" charset="0"/>
                          <a:cs typeface="Times New Roman" panose="02020603050405020304" pitchFamily="18" charset="0"/>
                        </a:rPr>
                        <a:t>Target3</a:t>
                      </a:r>
                    </a:p>
                    <a:p>
                      <a:pPr algn="r"/>
                      <a:r>
                        <a:rPr lang="en-IN" sz="1400" dirty="0">
                          <a:solidFill>
                            <a:srgbClr val="002060"/>
                          </a:solidFill>
                          <a:latin typeface="Times New Roman" panose="02020603050405020304" pitchFamily="18" charset="0"/>
                          <a:cs typeface="Times New Roman" panose="02020603050405020304" pitchFamily="18" charset="0"/>
                        </a:rPr>
                        <a:t>&gt;</a:t>
                      </a:r>
                      <a:r>
                        <a:rPr lang="en-IN" sz="1400" baseline="0" dirty="0">
                          <a:solidFill>
                            <a:srgbClr val="002060"/>
                          </a:solidFill>
                          <a:latin typeface="Times New Roman" panose="02020603050405020304" pitchFamily="18" charset="0"/>
                          <a:cs typeface="Times New Roman" panose="02020603050405020304" pitchFamily="18" charset="0"/>
                        </a:rPr>
                        <a:t>70% and &lt;80% - Target 2</a:t>
                      </a:r>
                    </a:p>
                    <a:p>
                      <a:pPr marL="0" marR="0" indent="0" algn="r" defTabSz="914400" rtl="0" eaLnBrk="1" fontAlgn="auto" latinLnBrk="0" hangingPunct="1">
                        <a:lnSpc>
                          <a:spcPct val="100000"/>
                        </a:lnSpc>
                        <a:spcBef>
                          <a:spcPts val="0"/>
                        </a:spcBef>
                        <a:spcAft>
                          <a:spcPts val="0"/>
                        </a:spcAft>
                        <a:buClrTx/>
                        <a:buSzTx/>
                        <a:buFontTx/>
                        <a:buNone/>
                        <a:tabLst/>
                        <a:defRPr/>
                      </a:pPr>
                      <a:r>
                        <a:rPr lang="en-IN" sz="1400" dirty="0">
                          <a:solidFill>
                            <a:srgbClr val="002060"/>
                          </a:solidFill>
                          <a:latin typeface="Times New Roman" panose="02020603050405020304" pitchFamily="18" charset="0"/>
                          <a:cs typeface="Times New Roman" panose="02020603050405020304" pitchFamily="18" charset="0"/>
                        </a:rPr>
                        <a:t>&gt;</a:t>
                      </a:r>
                      <a:r>
                        <a:rPr lang="en-IN" sz="1400" baseline="0" dirty="0">
                          <a:solidFill>
                            <a:srgbClr val="002060"/>
                          </a:solidFill>
                          <a:latin typeface="Times New Roman" panose="02020603050405020304" pitchFamily="18" charset="0"/>
                          <a:cs typeface="Times New Roman" panose="02020603050405020304" pitchFamily="18" charset="0"/>
                        </a:rPr>
                        <a:t>60% and &lt;70% - Target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IN" sz="12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20000"/>
                      </a:schemeClr>
                    </a:solidFill>
                  </a:tcPr>
                </a:tc>
                <a:extLst>
                  <a:ext uri="{0D108BD9-81ED-4DB2-BD59-A6C34878D82A}">
                    <a16:rowId xmlns:a16="http://schemas.microsoft.com/office/drawing/2014/main" val="10007"/>
                  </a:ext>
                </a:extLst>
              </a:tr>
              <a:tr h="719896">
                <a:tc>
                  <a:txBody>
                    <a:bodyPr/>
                    <a:lstStyle/>
                    <a:p>
                      <a:pPr algn="ctr"/>
                      <a:endParaRPr lang="en-IN" sz="1500" dirty="0">
                        <a:solidFill>
                          <a:srgbClr val="002060"/>
                        </a:solidFill>
                        <a:latin typeface="Times New Roman" panose="02020603050405020304" pitchFamily="18" charset="0"/>
                        <a:cs typeface="Times New Roman" panose="02020603050405020304" pitchFamily="18" charset="0"/>
                      </a:endParaRPr>
                    </a:p>
                    <a:p>
                      <a:pPr algn="ctr"/>
                      <a:r>
                        <a:rPr lang="en-IN" sz="1500" dirty="0">
                          <a:solidFill>
                            <a:srgbClr val="002060"/>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en-IN" sz="1500" baseline="0" dirty="0">
                        <a:solidFill>
                          <a:srgbClr val="002060"/>
                        </a:solidFill>
                        <a:latin typeface="Times New Roman" panose="02020603050405020304" pitchFamily="18" charset="0"/>
                        <a:cs typeface="Times New Roman" panose="02020603050405020304" pitchFamily="18" charset="0"/>
                      </a:endParaRPr>
                    </a:p>
                    <a:p>
                      <a:pPr algn="ctr"/>
                      <a:r>
                        <a:rPr lang="en-IN" sz="1500" baseline="0" dirty="0">
                          <a:solidFill>
                            <a:srgbClr val="002060"/>
                          </a:solidFill>
                          <a:latin typeface="Times New Roman" panose="02020603050405020304" pitchFamily="18" charset="0"/>
                          <a:cs typeface="Times New Roman" panose="02020603050405020304" pitchFamily="18" charset="0"/>
                        </a:rPr>
                        <a:t>Seminar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en-IN" sz="1500" dirty="0">
                        <a:solidFill>
                          <a:srgbClr val="002060"/>
                        </a:solidFill>
                        <a:latin typeface="Times New Roman" panose="02020603050405020304" pitchFamily="18" charset="0"/>
                        <a:cs typeface="Times New Roman" panose="02020603050405020304" pitchFamily="18" charset="0"/>
                      </a:endParaRPr>
                    </a:p>
                    <a:p>
                      <a:pPr algn="ctr"/>
                      <a:r>
                        <a:rPr lang="en-IN" sz="1500" dirty="0">
                          <a:solidFill>
                            <a:srgbClr val="002060"/>
                          </a:solidFill>
                          <a:latin typeface="Times New Roman" panose="02020603050405020304" pitchFamily="18" charset="0"/>
                          <a:cs typeface="Times New Roman" panose="02020603050405020304" pitchFamily="18" charset="0"/>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r"/>
                      <a:r>
                        <a:rPr lang="en-IN" sz="1400" dirty="0">
                          <a:solidFill>
                            <a:srgbClr val="002060"/>
                          </a:solidFill>
                          <a:latin typeface="Times New Roman" panose="02020603050405020304" pitchFamily="18" charset="0"/>
                          <a:cs typeface="Times New Roman" panose="02020603050405020304" pitchFamily="18" charset="0"/>
                        </a:rPr>
                        <a:t>≥80% - </a:t>
                      </a:r>
                      <a:r>
                        <a:rPr lang="en-IN" sz="1400" baseline="0" dirty="0">
                          <a:solidFill>
                            <a:srgbClr val="002060"/>
                          </a:solidFill>
                          <a:latin typeface="Times New Roman" panose="02020603050405020304" pitchFamily="18" charset="0"/>
                          <a:cs typeface="Times New Roman" panose="02020603050405020304" pitchFamily="18" charset="0"/>
                        </a:rPr>
                        <a:t> </a:t>
                      </a:r>
                      <a:r>
                        <a:rPr lang="en-IN" sz="1400" dirty="0">
                          <a:solidFill>
                            <a:srgbClr val="002060"/>
                          </a:solidFill>
                          <a:latin typeface="Times New Roman" panose="02020603050405020304" pitchFamily="18" charset="0"/>
                          <a:cs typeface="Times New Roman" panose="02020603050405020304" pitchFamily="18" charset="0"/>
                        </a:rPr>
                        <a:t>Target3</a:t>
                      </a:r>
                    </a:p>
                    <a:p>
                      <a:pPr algn="r"/>
                      <a:r>
                        <a:rPr lang="en-IN" sz="1400" dirty="0">
                          <a:solidFill>
                            <a:srgbClr val="002060"/>
                          </a:solidFill>
                          <a:latin typeface="Times New Roman" panose="02020603050405020304" pitchFamily="18" charset="0"/>
                          <a:cs typeface="Times New Roman" panose="02020603050405020304" pitchFamily="18" charset="0"/>
                        </a:rPr>
                        <a:t>&gt;</a:t>
                      </a:r>
                      <a:r>
                        <a:rPr lang="en-IN" sz="1400" baseline="0" dirty="0">
                          <a:solidFill>
                            <a:srgbClr val="002060"/>
                          </a:solidFill>
                          <a:latin typeface="Times New Roman" panose="02020603050405020304" pitchFamily="18" charset="0"/>
                          <a:cs typeface="Times New Roman" panose="02020603050405020304" pitchFamily="18" charset="0"/>
                        </a:rPr>
                        <a:t>70% and &lt;80% - Target 2</a:t>
                      </a:r>
                    </a:p>
                    <a:p>
                      <a:pPr marL="0" marR="0" indent="0" algn="r" defTabSz="914400" rtl="0" eaLnBrk="1" fontAlgn="auto" latinLnBrk="0" hangingPunct="1">
                        <a:lnSpc>
                          <a:spcPct val="100000"/>
                        </a:lnSpc>
                        <a:spcBef>
                          <a:spcPts val="0"/>
                        </a:spcBef>
                        <a:spcAft>
                          <a:spcPts val="0"/>
                        </a:spcAft>
                        <a:buClrTx/>
                        <a:buSzTx/>
                        <a:buFontTx/>
                        <a:buNone/>
                        <a:tabLst/>
                        <a:defRPr/>
                      </a:pPr>
                      <a:r>
                        <a:rPr lang="en-IN" sz="1400" dirty="0">
                          <a:solidFill>
                            <a:srgbClr val="002060"/>
                          </a:solidFill>
                          <a:latin typeface="Times New Roman" panose="02020603050405020304" pitchFamily="18" charset="0"/>
                          <a:cs typeface="Times New Roman" panose="02020603050405020304" pitchFamily="18" charset="0"/>
                        </a:rPr>
                        <a:t>&gt;</a:t>
                      </a:r>
                      <a:r>
                        <a:rPr lang="en-IN" sz="1400" baseline="0" dirty="0">
                          <a:solidFill>
                            <a:srgbClr val="002060"/>
                          </a:solidFill>
                          <a:latin typeface="Times New Roman" panose="02020603050405020304" pitchFamily="18" charset="0"/>
                          <a:cs typeface="Times New Roman" panose="02020603050405020304" pitchFamily="18" charset="0"/>
                        </a:rPr>
                        <a:t>60% and &lt;70% - Target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IN" sz="12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5" name="Footer Placeholder 7">
            <a:extLst>
              <a:ext uri="{FF2B5EF4-FFF2-40B4-BE49-F238E27FC236}">
                <a16:creationId xmlns:a16="http://schemas.microsoft.com/office/drawing/2014/main" id="{EBACF9F6-F572-4FE3-8112-28B92E96874F}"/>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16" name="Date Placeholder 8">
            <a:extLst>
              <a:ext uri="{FF2B5EF4-FFF2-40B4-BE49-F238E27FC236}">
                <a16:creationId xmlns:a16="http://schemas.microsoft.com/office/drawing/2014/main" id="{7CE87789-31D5-4EE7-AD21-04A3B33DD4DB}"/>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0529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3591E-8E09-4790-A939-918D666A2A50}"/>
              </a:ext>
            </a:extLst>
          </p:cNvPr>
          <p:cNvSpPr>
            <a:spLocks noGrp="1"/>
          </p:cNvSpPr>
          <p:nvPr>
            <p:ph type="title"/>
          </p:nvPr>
        </p:nvSpPr>
        <p:spPr>
          <a:xfrm>
            <a:off x="2502976" y="367587"/>
            <a:ext cx="6772759" cy="750738"/>
          </a:xfrm>
        </p:spPr>
        <p:txBody>
          <a:bodyPr>
            <a:normAutofit/>
          </a:bodyPr>
          <a:lstStyle/>
          <a:p>
            <a:r>
              <a:rPr kumimoji="0" lang="en-IN" sz="3000" b="1" i="0" u="none" strike="noStrike" kern="1200" normalizeH="0" baseline="0" noProof="0" dirty="0">
                <a:ln w="0">
                  <a:noFill/>
                </a:ln>
                <a:solidFill>
                  <a:srgbClr val="0070C0"/>
                </a:solidFill>
                <a:effectLst>
                  <a:outerShdw blurRad="38100" dist="19050" dir="2700000" algn="tl" rotWithShape="0">
                    <a:schemeClr val="dk1">
                      <a:alpha val="40000"/>
                    </a:schemeClr>
                  </a:outerShdw>
                </a:effectLst>
                <a:uLnTx/>
                <a:uFillTx/>
                <a:latin typeface="Garamond" panose="02020404030301010803" pitchFamily="18" charset="0"/>
                <a:ea typeface="Cambria" panose="02040503050406030204" pitchFamily="18" charset="0"/>
                <a:cs typeface="Times New Roman" panose="02020603050405020304" pitchFamily="18" charset="0"/>
              </a:rPr>
              <a:t>Outline</a:t>
            </a:r>
            <a:endParaRPr lang="en-IN" sz="3000" dirty="0">
              <a:solidFill>
                <a:srgbClr val="0070C0"/>
              </a:solidFill>
              <a:latin typeface="Garamond" panose="02020404030301010803" pitchFamily="18" charset="0"/>
            </a:endParaRPr>
          </a:p>
        </p:txBody>
      </p:sp>
      <p:sp>
        <p:nvSpPr>
          <p:cNvPr id="3" name="Content Placeholder 2">
            <a:extLst>
              <a:ext uri="{FF2B5EF4-FFF2-40B4-BE49-F238E27FC236}">
                <a16:creationId xmlns:a16="http://schemas.microsoft.com/office/drawing/2014/main" id="{EA266967-F43E-43BA-9EF1-0D0F3959361E}"/>
              </a:ext>
            </a:extLst>
          </p:cNvPr>
          <p:cNvSpPr>
            <a:spLocks noGrp="1"/>
          </p:cNvSpPr>
          <p:nvPr>
            <p:ph sz="quarter" idx="13"/>
          </p:nvPr>
        </p:nvSpPr>
        <p:spPr>
          <a:xfrm>
            <a:off x="163947" y="1375972"/>
            <a:ext cx="11878235" cy="5373540"/>
          </a:xfrm>
        </p:spPr>
        <p:txBody>
          <a:bodyPr>
            <a:normAutofit/>
          </a:bodyPr>
          <a:lstStyle/>
          <a:p>
            <a:pPr marL="457200" indent="-457200">
              <a:buFont typeface="+mj-lt"/>
              <a:buAutoNum type="arabicPeriod"/>
            </a:pPr>
            <a:r>
              <a:rPr lang="en-IN" sz="18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Introduction</a:t>
            </a:r>
          </a:p>
          <a:p>
            <a:pPr marL="457200" indent="-457200">
              <a:buFont typeface="+mj-lt"/>
              <a:buAutoNum type="arabicPeriod"/>
            </a:pPr>
            <a:r>
              <a:rPr lang="en-IN" sz="18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Department</a:t>
            </a:r>
            <a:r>
              <a:rPr lang="en-IN" sz="1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IN" sz="18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Achievements, Recognition &amp; Awards </a:t>
            </a:r>
          </a:p>
          <a:p>
            <a:pPr marL="457200" indent="-457200">
              <a:buFont typeface="+mj-lt"/>
              <a:buAutoNum type="arabicPeriod"/>
            </a:pPr>
            <a:r>
              <a:rPr lang="en-IN" sz="18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Criterion 1</a:t>
            </a:r>
            <a:r>
              <a:rPr lang="en-IN" sz="1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IN" sz="18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Vision, Mission and Program Educational Objectives</a:t>
            </a:r>
          </a:p>
          <a:p>
            <a:pPr marL="457200" indent="-457200">
              <a:buFont typeface="+mj-lt"/>
              <a:buAutoNum type="arabicPeriod"/>
            </a:pPr>
            <a:r>
              <a:rPr lang="en-IN" sz="18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Criterion 2 </a:t>
            </a:r>
            <a:r>
              <a:rPr lang="en-IN" sz="1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IN" sz="18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Program Curriculum and Teaching – Learning Process</a:t>
            </a:r>
          </a:p>
          <a:p>
            <a:pPr marL="457200" indent="-457200">
              <a:buFont typeface="+mj-lt"/>
              <a:buAutoNum type="arabicPeriod"/>
            </a:pPr>
            <a:r>
              <a:rPr lang="en-IN" sz="18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Criterion 3 </a:t>
            </a:r>
            <a:r>
              <a:rPr lang="en-IN" sz="1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IN" sz="18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Program Outcomes and Course Outcomes</a:t>
            </a:r>
          </a:p>
          <a:p>
            <a:pPr marL="457200" indent="-457200">
              <a:buFont typeface="+mj-lt"/>
              <a:buAutoNum type="arabicPeriod"/>
            </a:pPr>
            <a:r>
              <a:rPr lang="en-IN" sz="18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Criterion 4 </a:t>
            </a:r>
            <a:r>
              <a:rPr lang="en-IN" sz="1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IN" sz="18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Students Performance</a:t>
            </a:r>
          </a:p>
          <a:p>
            <a:pPr marL="457200" indent="-457200">
              <a:buFont typeface="+mj-lt"/>
              <a:buAutoNum type="arabicPeriod"/>
            </a:pPr>
            <a:r>
              <a:rPr lang="en-IN" sz="18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Criterion 5 </a:t>
            </a:r>
            <a:r>
              <a:rPr lang="en-IN" sz="1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IN" sz="18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Faculty Information and Contributions</a:t>
            </a:r>
          </a:p>
          <a:p>
            <a:pPr marL="457200" indent="-457200">
              <a:buFont typeface="+mj-lt"/>
              <a:buAutoNum type="arabicPeriod"/>
            </a:pPr>
            <a:r>
              <a:rPr lang="en-IN" sz="18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Criterion 6 </a:t>
            </a:r>
            <a:r>
              <a:rPr lang="en-IN" sz="1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IN" sz="18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Facilities and Technical Support – Teaching Lab and Special Laboratories</a:t>
            </a:r>
          </a:p>
          <a:p>
            <a:pPr marL="457200" indent="-457200">
              <a:buFont typeface="+mj-lt"/>
              <a:buAutoNum type="arabicPeriod"/>
            </a:pPr>
            <a:r>
              <a:rPr lang="en-IN" sz="18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Criterion 7 </a:t>
            </a:r>
            <a:r>
              <a:rPr lang="en-IN" sz="1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IN" sz="18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Continuous Improvement</a:t>
            </a:r>
          </a:p>
          <a:p>
            <a:pPr marL="457200" indent="-457200">
              <a:buFont typeface="+mj-lt"/>
              <a:buAutoNum type="arabicPeriod"/>
            </a:pPr>
            <a:r>
              <a:rPr lang="en-IN" sz="18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OBE Process</a:t>
            </a:r>
          </a:p>
          <a:p>
            <a:pPr marL="457200" indent="-457200">
              <a:buFont typeface="+mj-lt"/>
              <a:buAutoNum type="arabicPeriod"/>
            </a:pPr>
            <a:r>
              <a:rPr lang="en-US" sz="18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Conclusion</a:t>
            </a:r>
            <a:endParaRPr lang="en-IN" sz="18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IN" sz="20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IN" sz="20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IN"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IN" sz="20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IN" sz="20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IN" sz="20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IN" sz="20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IN" sz="20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IN" sz="20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IN" dirty="0"/>
          </a:p>
        </p:txBody>
      </p:sp>
      <p:pic>
        <p:nvPicPr>
          <p:cNvPr id="4" name="Picture 3">
            <a:extLst>
              <a:ext uri="{FF2B5EF4-FFF2-40B4-BE49-F238E27FC236}">
                <a16:creationId xmlns:a16="http://schemas.microsoft.com/office/drawing/2014/main" id="{029CC7F7-7F67-4762-911C-DFB79D19B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947" y="108488"/>
            <a:ext cx="1252598" cy="1144110"/>
          </a:xfrm>
          <a:prstGeom prst="rect">
            <a:avLst/>
          </a:prstGeom>
        </p:spPr>
      </p:pic>
    </p:spTree>
    <p:extLst>
      <p:ext uri="{BB962C8B-B14F-4D97-AF65-F5344CB8AC3E}">
        <p14:creationId xmlns:p14="http://schemas.microsoft.com/office/powerpoint/2010/main" val="1129460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E21E310A-57CA-4E4B-A90B-C878AFBD7FCF}"/>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Criterion-3 : Course Outcome, PO &amp; PSO</a:t>
            </a:r>
          </a:p>
        </p:txBody>
      </p:sp>
      <p:sp>
        <p:nvSpPr>
          <p:cNvPr id="5" name="Slide Number Placeholder 3">
            <a:extLst>
              <a:ext uri="{FF2B5EF4-FFF2-40B4-BE49-F238E27FC236}">
                <a16:creationId xmlns:a16="http://schemas.microsoft.com/office/drawing/2014/main" id="{BC231728-7261-470C-927C-DBBA708EC2E3}"/>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20</a:t>
            </a:fld>
            <a:endParaRPr lang="en-IN" sz="1800" spc="400" dirty="0">
              <a:solidFill>
                <a:schemeClr val="bg1">
                  <a:lumMod val="95000"/>
                </a:schemeClr>
              </a:solidFill>
            </a:endParaRPr>
          </a:p>
        </p:txBody>
      </p:sp>
      <p:sp>
        <p:nvSpPr>
          <p:cNvPr id="8" name="Rounded Rectangle 4">
            <a:extLst>
              <a:ext uri="{FF2B5EF4-FFF2-40B4-BE49-F238E27FC236}">
                <a16:creationId xmlns:a16="http://schemas.microsoft.com/office/drawing/2014/main" id="{016D2A7C-A791-4599-8F0C-21DA73A24ABE}"/>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PSO</a:t>
            </a:r>
          </a:p>
        </p:txBody>
      </p:sp>
      <p:sp>
        <p:nvSpPr>
          <p:cNvPr id="9" name="Rounded Rectangle 20">
            <a:hlinkClick r:id="" action="ppaction://noaction" highlightClick="1"/>
            <a:extLst>
              <a:ext uri="{FF2B5EF4-FFF2-40B4-BE49-F238E27FC236}">
                <a16:creationId xmlns:a16="http://schemas.microsoft.com/office/drawing/2014/main" id="{E1DA5883-68B0-4E5B-A6C5-B01A225D093E}"/>
              </a:ext>
            </a:extLst>
          </p:cNvPr>
          <p:cNvSpPr/>
          <p:nvPr/>
        </p:nvSpPr>
        <p:spPr>
          <a:xfrm>
            <a:off x="188391" y="182806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Assessment Process </a:t>
            </a:r>
          </a:p>
        </p:txBody>
      </p:sp>
      <p:sp>
        <p:nvSpPr>
          <p:cNvPr id="10" name="Rounded Rectangle 20">
            <a:hlinkClick r:id="" action="ppaction://noaction" highlightClick="1"/>
            <a:extLst>
              <a:ext uri="{FF2B5EF4-FFF2-40B4-BE49-F238E27FC236}">
                <a16:creationId xmlns:a16="http://schemas.microsoft.com/office/drawing/2014/main" id="{7F2A0C7B-07AC-4F20-9460-6AB2D96D172B}"/>
              </a:ext>
            </a:extLst>
          </p:cNvPr>
          <p:cNvSpPr/>
          <p:nvPr/>
        </p:nvSpPr>
        <p:spPr>
          <a:xfrm>
            <a:off x="188106" y="2543382"/>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Course Outcomes &amp; Its Mappings</a:t>
            </a:r>
          </a:p>
        </p:txBody>
      </p:sp>
      <p:sp>
        <p:nvSpPr>
          <p:cNvPr id="11" name="Rounded Rectangle 20">
            <a:hlinkClick r:id="" action="ppaction://noaction" highlightClick="1"/>
            <a:extLst>
              <a:ext uri="{FF2B5EF4-FFF2-40B4-BE49-F238E27FC236}">
                <a16:creationId xmlns:a16="http://schemas.microsoft.com/office/drawing/2014/main" id="{42BA9515-C573-470F-B49C-24F54FCAC91A}"/>
              </a:ext>
            </a:extLst>
          </p:cNvPr>
          <p:cNvSpPr/>
          <p:nvPr/>
        </p:nvSpPr>
        <p:spPr>
          <a:xfrm>
            <a:off x="188106" y="3948015"/>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CO Attainment</a:t>
            </a:r>
          </a:p>
        </p:txBody>
      </p:sp>
      <p:sp>
        <p:nvSpPr>
          <p:cNvPr id="12" name="Rounded Rectangle 20">
            <a:hlinkClick r:id="" action="ppaction://noaction" highlightClick="1"/>
            <a:extLst>
              <a:ext uri="{FF2B5EF4-FFF2-40B4-BE49-F238E27FC236}">
                <a16:creationId xmlns:a16="http://schemas.microsoft.com/office/drawing/2014/main" id="{6D6E73EE-1E2C-4415-BBB2-360381C85539}"/>
              </a:ext>
            </a:extLst>
          </p:cNvPr>
          <p:cNvSpPr/>
          <p:nvPr/>
        </p:nvSpPr>
        <p:spPr>
          <a:xfrm>
            <a:off x="188106" y="327062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PO / PSO Attainment</a:t>
            </a:r>
          </a:p>
          <a:p>
            <a:pPr algn="ctr"/>
            <a:r>
              <a:rPr lang="en-IN" sz="1300" dirty="0">
                <a:solidFill>
                  <a:srgbClr val="002060"/>
                </a:solidFill>
                <a:latin typeface="Times New Roman" panose="02020603050405020304" pitchFamily="18" charset="0"/>
                <a:cs typeface="Times New Roman" panose="02020603050405020304" pitchFamily="18" charset="0"/>
              </a:rPr>
              <a:t>Process</a:t>
            </a:r>
          </a:p>
        </p:txBody>
      </p:sp>
      <p:sp>
        <p:nvSpPr>
          <p:cNvPr id="14" name="Rounded Rectangle 20">
            <a:hlinkClick r:id="" action="ppaction://noaction" highlightClick="1"/>
            <a:extLst>
              <a:ext uri="{FF2B5EF4-FFF2-40B4-BE49-F238E27FC236}">
                <a16:creationId xmlns:a16="http://schemas.microsoft.com/office/drawing/2014/main" id="{A1F45392-8F40-4307-AA06-C887AF805815}"/>
              </a:ext>
            </a:extLst>
          </p:cNvPr>
          <p:cNvSpPr/>
          <p:nvPr/>
        </p:nvSpPr>
        <p:spPr>
          <a:xfrm>
            <a:off x="188106" y="468932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Overall </a:t>
            </a:r>
          </a:p>
          <a:p>
            <a:pPr algn="ctr"/>
            <a:r>
              <a:rPr lang="en-IN" sz="1300" dirty="0">
                <a:solidFill>
                  <a:srgbClr val="002060"/>
                </a:solidFill>
                <a:latin typeface="Times New Roman" panose="02020603050405020304" pitchFamily="18" charset="0"/>
                <a:cs typeface="Times New Roman" panose="02020603050405020304" pitchFamily="18" charset="0"/>
              </a:rPr>
              <a:t>PO / PSO Attainment</a:t>
            </a:r>
          </a:p>
        </p:txBody>
      </p:sp>
      <p:graphicFrame>
        <p:nvGraphicFramePr>
          <p:cNvPr id="15" name="Table 14">
            <a:extLst>
              <a:ext uri="{FF2B5EF4-FFF2-40B4-BE49-F238E27FC236}">
                <a16:creationId xmlns:a16="http://schemas.microsoft.com/office/drawing/2014/main" id="{793B58B5-9655-4A98-A534-8BB0F89353BD}"/>
              </a:ext>
            </a:extLst>
          </p:cNvPr>
          <p:cNvGraphicFramePr>
            <a:graphicFrameLocks noGrp="1"/>
          </p:cNvGraphicFramePr>
          <p:nvPr>
            <p:extLst>
              <p:ext uri="{D42A27DB-BD31-4B8C-83A1-F6EECF244321}">
                <p14:modId xmlns:p14="http://schemas.microsoft.com/office/powerpoint/2010/main" val="2619775635"/>
              </p:ext>
            </p:extLst>
          </p:nvPr>
        </p:nvGraphicFramePr>
        <p:xfrm>
          <a:off x="1735048" y="752384"/>
          <a:ext cx="9880804" cy="3227257"/>
        </p:xfrm>
        <a:graphic>
          <a:graphicData uri="http://schemas.openxmlformats.org/drawingml/2006/table">
            <a:tbl>
              <a:tblPr firstRow="1" bandRow="1">
                <a:effectLst>
                  <a:outerShdw blurRad="63500" sx="102000" sy="102000" algn="ctr" rotWithShape="0">
                    <a:prstClr val="black">
                      <a:alpha val="40000"/>
                    </a:prstClr>
                  </a:outerShdw>
                </a:effectLst>
                <a:tableStyleId>{C083E6E3-FA7D-4D7B-A595-EF9225AFEA82}</a:tableStyleId>
              </a:tblPr>
              <a:tblGrid>
                <a:gridCol w="1789086">
                  <a:extLst>
                    <a:ext uri="{9D8B030D-6E8A-4147-A177-3AD203B41FA5}">
                      <a16:colId xmlns:a16="http://schemas.microsoft.com/office/drawing/2014/main" val="20000"/>
                    </a:ext>
                  </a:extLst>
                </a:gridCol>
                <a:gridCol w="8091718">
                  <a:extLst>
                    <a:ext uri="{9D8B030D-6E8A-4147-A177-3AD203B41FA5}">
                      <a16:colId xmlns:a16="http://schemas.microsoft.com/office/drawing/2014/main" val="20001"/>
                    </a:ext>
                  </a:extLst>
                </a:gridCol>
              </a:tblGrid>
              <a:tr h="593807">
                <a:tc>
                  <a:txBody>
                    <a:bodyPr/>
                    <a:lstStyle/>
                    <a:p>
                      <a:pPr algn="ctr"/>
                      <a:r>
                        <a:rPr lang="en-IN" sz="1400" b="1" dirty="0">
                          <a:solidFill>
                            <a:srgbClr val="002060"/>
                          </a:solidFill>
                          <a:latin typeface="Times New Roman" panose="02020603050405020304" pitchFamily="18" charset="0"/>
                          <a:cs typeface="Times New Roman" panose="02020603050405020304" pitchFamily="18" charset="0"/>
                        </a:rPr>
                        <a:t>Course Outcome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600" dirty="0">
                          <a:solidFill>
                            <a:srgbClr val="FF0000"/>
                          </a:solidFill>
                          <a:latin typeface="Times New Roman" panose="02020603050405020304" pitchFamily="18" charset="0"/>
                          <a:cs typeface="Times New Roman" panose="02020603050405020304" pitchFamily="18" charset="0"/>
                        </a:rPr>
                        <a:t>Subject: </a:t>
                      </a:r>
                      <a:r>
                        <a:rPr lang="en-IN" sz="1600" dirty="0">
                          <a:solidFill>
                            <a:srgbClr val="002060"/>
                          </a:solidFill>
                          <a:latin typeface="Times New Roman" panose="02020603050405020304" pitchFamily="18" charset="0"/>
                          <a:cs typeface="Times New Roman" panose="02020603050405020304" pitchFamily="18" charset="0"/>
                        </a:rPr>
                        <a:t>Operating</a:t>
                      </a:r>
                      <a:r>
                        <a:rPr lang="en-IN" sz="1600" baseline="0" dirty="0">
                          <a:solidFill>
                            <a:srgbClr val="002060"/>
                          </a:solidFill>
                          <a:latin typeface="Times New Roman" panose="02020603050405020304" pitchFamily="18" charset="0"/>
                          <a:cs typeface="Times New Roman" panose="02020603050405020304" pitchFamily="18" charset="0"/>
                        </a:rPr>
                        <a:t> System</a:t>
                      </a:r>
                      <a:endParaRPr lang="en-IN" sz="1600" dirty="0">
                        <a:solidFill>
                          <a:srgbClr val="002060"/>
                        </a:solidFill>
                        <a:latin typeface="Times New Roman" panose="02020603050405020304" pitchFamily="18" charset="0"/>
                        <a:cs typeface="Times New Roman" panose="02020603050405020304" pitchFamily="18" charset="0"/>
                      </a:endParaRPr>
                    </a:p>
                    <a:p>
                      <a:r>
                        <a:rPr lang="en-IN" sz="1600" dirty="0">
                          <a:solidFill>
                            <a:srgbClr val="FF0000"/>
                          </a:solidFill>
                          <a:latin typeface="Times New Roman" panose="02020603050405020304" pitchFamily="18" charset="0"/>
                          <a:cs typeface="Times New Roman" panose="02020603050405020304" pitchFamily="18" charset="0"/>
                        </a:rPr>
                        <a:t>Subject Code: </a:t>
                      </a:r>
                      <a:r>
                        <a:rPr lang="en-IN" sz="1600" dirty="0">
                          <a:solidFill>
                            <a:srgbClr val="002060"/>
                          </a:solidFill>
                          <a:latin typeface="Times New Roman" panose="02020603050405020304" pitchFamily="18" charset="0"/>
                          <a:cs typeface="Times New Roman" panose="02020603050405020304" pitchFamily="18" charset="0"/>
                        </a:rPr>
                        <a:t>15CS64</a:t>
                      </a:r>
                    </a:p>
                    <a:p>
                      <a:r>
                        <a:rPr lang="en-IN" sz="1600" dirty="0">
                          <a:solidFill>
                            <a:srgbClr val="FF0000"/>
                          </a:solidFill>
                          <a:latin typeface="Times New Roman" panose="02020603050405020304" pitchFamily="18" charset="0"/>
                          <a:cs typeface="Times New Roman" panose="02020603050405020304" pitchFamily="18" charset="0"/>
                        </a:rPr>
                        <a:t>Semester: </a:t>
                      </a:r>
                      <a:r>
                        <a:rPr lang="en-IN" sz="1600" dirty="0">
                          <a:solidFill>
                            <a:srgbClr val="002060"/>
                          </a:solidFill>
                          <a:latin typeface="Times New Roman" panose="02020603050405020304" pitchFamily="18" charset="0"/>
                          <a:cs typeface="Times New Roman" panose="020206030504050203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84057">
                <a:tc>
                  <a:txBody>
                    <a:bodyPr/>
                    <a:lstStyle/>
                    <a:p>
                      <a:pPr algn="ctr"/>
                      <a:r>
                        <a:rPr lang="en-IN" sz="1600" b="1" dirty="0">
                          <a:solidFill>
                            <a:srgbClr val="002060"/>
                          </a:solidFill>
                          <a:latin typeface="Times New Roman" panose="02020603050405020304" pitchFamily="18" charset="0"/>
                          <a:cs typeface="Times New Roman" panose="02020603050405020304" pitchFamily="18" charset="0"/>
                        </a:rPr>
                        <a:t>CO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kern="1200" dirty="0">
                          <a:solidFill>
                            <a:srgbClr val="FF0000"/>
                          </a:solidFill>
                          <a:latin typeface="Times New Roman" panose="02020603050405020304" pitchFamily="18" charset="0"/>
                          <a:ea typeface="+mn-ea"/>
                          <a:cs typeface="Times New Roman" panose="02020603050405020304" pitchFamily="18" charset="0"/>
                        </a:rPr>
                        <a:t>Explain</a:t>
                      </a:r>
                      <a:r>
                        <a:rPr lang="en-US" sz="1800" b="1" kern="1200" dirty="0">
                          <a:solidFill>
                            <a:schemeClr val="tx1"/>
                          </a:solidFill>
                          <a:latin typeface="Times New Roman" panose="02020603050405020304" pitchFamily="18" charset="0"/>
                          <a:ea typeface="+mn-ea"/>
                          <a:cs typeface="Times New Roman" panose="02020603050405020304" pitchFamily="18" charset="0"/>
                        </a:rPr>
                        <a:t> </a:t>
                      </a:r>
                      <a:r>
                        <a:rPr lang="en-US" sz="1800" kern="1200" dirty="0">
                          <a:solidFill>
                            <a:schemeClr val="tx1"/>
                          </a:solidFill>
                          <a:latin typeface="Times New Roman" panose="02020603050405020304" pitchFamily="18" charset="0"/>
                          <a:ea typeface="+mn-ea"/>
                          <a:cs typeface="Times New Roman" panose="02020603050405020304" pitchFamily="18" charset="0"/>
                        </a:rPr>
                        <a:t>the different environments of the operating systems.</a:t>
                      </a:r>
                      <a:endParaRPr lang="en-IN" sz="1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9479">
                <a:tc>
                  <a:txBody>
                    <a:bodyPr/>
                    <a:lstStyle/>
                    <a:p>
                      <a:pPr algn="ctr"/>
                      <a:r>
                        <a:rPr lang="en-IN" sz="1600" b="1" dirty="0">
                          <a:solidFill>
                            <a:srgbClr val="002060"/>
                          </a:solidFill>
                          <a:latin typeface="Times New Roman" panose="02020603050405020304" pitchFamily="18" charset="0"/>
                          <a:cs typeface="Times New Roman" panose="02020603050405020304" pitchFamily="18" charset="0"/>
                        </a:rPr>
                        <a:t>CO</a:t>
                      </a:r>
                      <a:r>
                        <a:rPr lang="en-IN" sz="1600" b="1" baseline="0" dirty="0">
                          <a:solidFill>
                            <a:srgbClr val="002060"/>
                          </a:solidFill>
                          <a:latin typeface="Times New Roman" panose="02020603050405020304" pitchFamily="18" charset="0"/>
                          <a:cs typeface="Times New Roman" panose="02020603050405020304" pitchFamily="18" charset="0"/>
                        </a:rPr>
                        <a:t> 2</a:t>
                      </a:r>
                      <a:endParaRPr lang="en-IN" sz="16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FF0000"/>
                          </a:solidFill>
                          <a:latin typeface="Times New Roman" panose="02020603050405020304" pitchFamily="18" charset="0"/>
                          <a:ea typeface="+mn-ea"/>
                          <a:cs typeface="Times New Roman" panose="02020603050405020304" pitchFamily="18" charset="0"/>
                        </a:rPr>
                        <a:t>Compare</a:t>
                      </a:r>
                      <a:r>
                        <a:rPr lang="en-US" sz="1800" kern="1200" dirty="0">
                          <a:solidFill>
                            <a:schemeClr val="tx1"/>
                          </a:solidFill>
                          <a:latin typeface="Times New Roman" panose="02020603050405020304" pitchFamily="18" charset="0"/>
                          <a:ea typeface="+mn-ea"/>
                          <a:cs typeface="Times New Roman" panose="02020603050405020304" pitchFamily="18" charset="0"/>
                        </a:rPr>
                        <a:t> different process scheduling algorithms and interpret the concurrency problem to overcome it by using different solutions.</a:t>
                      </a:r>
                      <a:endParaRPr lang="en-IN" sz="1800" dirty="0">
                        <a:effectLst/>
                        <a:latin typeface="Times New Roman" panose="02020603050405020304" pitchFamily="18" charset="0"/>
                        <a:ea typeface="Century Gothic"/>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9479">
                <a:tc>
                  <a:txBody>
                    <a:bodyPr/>
                    <a:lstStyle/>
                    <a:p>
                      <a:pPr algn="ctr"/>
                      <a:r>
                        <a:rPr lang="en-IN" sz="1600" b="1" dirty="0">
                          <a:solidFill>
                            <a:srgbClr val="002060"/>
                          </a:solidFill>
                          <a:latin typeface="Times New Roman" panose="02020603050405020304" pitchFamily="18" charset="0"/>
                          <a:cs typeface="Times New Roman" panose="02020603050405020304" pitchFamily="18" charset="0"/>
                        </a:rPr>
                        <a:t>CO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kern="1200" dirty="0">
                          <a:solidFill>
                            <a:srgbClr val="FF0000"/>
                          </a:solidFill>
                          <a:latin typeface="Times New Roman" panose="02020603050405020304" pitchFamily="18" charset="0"/>
                          <a:ea typeface="+mn-ea"/>
                          <a:cs typeface="Times New Roman" panose="02020603050405020304" pitchFamily="18" charset="0"/>
                        </a:rPr>
                        <a:t>Estimate and utilize </a:t>
                      </a:r>
                      <a:r>
                        <a:rPr lang="en-US" sz="1800" kern="1200" dirty="0">
                          <a:solidFill>
                            <a:schemeClr val="tx1"/>
                          </a:solidFill>
                          <a:latin typeface="Times New Roman" panose="02020603050405020304" pitchFamily="18" charset="0"/>
                          <a:ea typeface="+mn-ea"/>
                          <a:cs typeface="Times New Roman" panose="02020603050405020304" pitchFamily="18" charset="0"/>
                        </a:rPr>
                        <a:t>memory management approaches and Understand the structure, organization of file system</a:t>
                      </a:r>
                      <a:endParaRPr lang="en-IN" sz="1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76604">
                <a:tc>
                  <a:txBody>
                    <a:bodyPr/>
                    <a:lstStyle/>
                    <a:p>
                      <a:pPr algn="ctr"/>
                      <a:r>
                        <a:rPr lang="en-IN" sz="1600" b="1" dirty="0">
                          <a:solidFill>
                            <a:srgbClr val="002060"/>
                          </a:solidFill>
                          <a:latin typeface="Times New Roman" panose="02020603050405020304" pitchFamily="18" charset="0"/>
                          <a:cs typeface="Times New Roman" panose="02020603050405020304" pitchFamily="18" charset="0"/>
                        </a:rPr>
                        <a:t>CO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FF0000"/>
                          </a:solidFill>
                          <a:latin typeface="Times New Roman" panose="02020603050405020304" pitchFamily="18" charset="0"/>
                          <a:ea typeface="+mn-ea"/>
                          <a:cs typeface="Times New Roman" panose="02020603050405020304" pitchFamily="18" charset="0"/>
                        </a:rPr>
                        <a:t>Analyze</a:t>
                      </a:r>
                      <a:r>
                        <a:rPr lang="en-US" sz="1800" b="1" kern="1200" dirty="0">
                          <a:solidFill>
                            <a:schemeClr val="tx1"/>
                          </a:solidFill>
                          <a:latin typeface="Times New Roman" panose="02020603050405020304" pitchFamily="18" charset="0"/>
                          <a:ea typeface="+mn-ea"/>
                          <a:cs typeface="Times New Roman" panose="02020603050405020304" pitchFamily="18" charset="0"/>
                        </a:rPr>
                        <a:t> </a:t>
                      </a:r>
                      <a:r>
                        <a:rPr lang="en-US" sz="1800" kern="1200" dirty="0">
                          <a:solidFill>
                            <a:schemeClr val="tx1"/>
                          </a:solidFill>
                          <a:latin typeface="Times New Roman" panose="02020603050405020304" pitchFamily="18" charset="0"/>
                          <a:ea typeface="+mn-ea"/>
                          <a:cs typeface="Times New Roman" panose="02020603050405020304" pitchFamily="18" charset="0"/>
                        </a:rPr>
                        <a:t>the structure of secondary storage and apply the virtual memory management strategies, principles of protection </a:t>
                      </a:r>
                      <a:endParaRPr lang="en-IN" sz="1800" dirty="0">
                        <a:effectLst/>
                        <a:latin typeface="Times New Roman" panose="02020603050405020304" pitchFamily="18" charset="0"/>
                        <a:ea typeface="Century Gothic"/>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graphicFrame>
        <p:nvGraphicFramePr>
          <p:cNvPr id="16" name="Table 15">
            <a:extLst>
              <a:ext uri="{FF2B5EF4-FFF2-40B4-BE49-F238E27FC236}">
                <a16:creationId xmlns:a16="http://schemas.microsoft.com/office/drawing/2014/main" id="{F2A724B2-82F1-4442-B011-599330C19BE8}"/>
              </a:ext>
            </a:extLst>
          </p:cNvPr>
          <p:cNvGraphicFramePr>
            <a:graphicFrameLocks noGrp="1"/>
          </p:cNvGraphicFramePr>
          <p:nvPr>
            <p:extLst>
              <p:ext uri="{D42A27DB-BD31-4B8C-83A1-F6EECF244321}">
                <p14:modId xmlns:p14="http://schemas.microsoft.com/office/powerpoint/2010/main" val="3694456248"/>
              </p:ext>
            </p:extLst>
          </p:nvPr>
        </p:nvGraphicFramePr>
        <p:xfrm>
          <a:off x="1765375" y="4441985"/>
          <a:ext cx="7540052" cy="2090436"/>
        </p:xfrm>
        <a:graphic>
          <a:graphicData uri="http://schemas.openxmlformats.org/drawingml/2006/table">
            <a:tbl>
              <a:tblPr>
                <a:effectLst>
                  <a:outerShdw blurRad="63500" sx="102000" sy="102000" algn="ctr" rotWithShape="0">
                    <a:prstClr val="black">
                      <a:alpha val="40000"/>
                    </a:prstClr>
                  </a:outerShdw>
                </a:effectLst>
                <a:tableStyleId>{35758FB7-9AC5-4552-8A53-C91805E547FA}</a:tableStyleId>
              </a:tblPr>
              <a:tblGrid>
                <a:gridCol w="940433">
                  <a:extLst>
                    <a:ext uri="{9D8B030D-6E8A-4147-A177-3AD203B41FA5}">
                      <a16:colId xmlns:a16="http://schemas.microsoft.com/office/drawing/2014/main" val="20000"/>
                    </a:ext>
                  </a:extLst>
                </a:gridCol>
                <a:gridCol w="378031">
                  <a:extLst>
                    <a:ext uri="{9D8B030D-6E8A-4147-A177-3AD203B41FA5}">
                      <a16:colId xmlns:a16="http://schemas.microsoft.com/office/drawing/2014/main" val="20001"/>
                    </a:ext>
                  </a:extLst>
                </a:gridCol>
                <a:gridCol w="470217">
                  <a:extLst>
                    <a:ext uri="{9D8B030D-6E8A-4147-A177-3AD203B41FA5}">
                      <a16:colId xmlns:a16="http://schemas.microsoft.com/office/drawing/2014/main" val="20002"/>
                    </a:ext>
                  </a:extLst>
                </a:gridCol>
                <a:gridCol w="489044">
                  <a:extLst>
                    <a:ext uri="{9D8B030D-6E8A-4147-A177-3AD203B41FA5}">
                      <a16:colId xmlns:a16="http://schemas.microsoft.com/office/drawing/2014/main" val="20003"/>
                    </a:ext>
                  </a:extLst>
                </a:gridCol>
                <a:gridCol w="392711">
                  <a:extLst>
                    <a:ext uri="{9D8B030D-6E8A-4147-A177-3AD203B41FA5}">
                      <a16:colId xmlns:a16="http://schemas.microsoft.com/office/drawing/2014/main" val="20004"/>
                    </a:ext>
                  </a:extLst>
                </a:gridCol>
                <a:gridCol w="392711">
                  <a:extLst>
                    <a:ext uri="{9D8B030D-6E8A-4147-A177-3AD203B41FA5}">
                      <a16:colId xmlns:a16="http://schemas.microsoft.com/office/drawing/2014/main" val="20005"/>
                    </a:ext>
                  </a:extLst>
                </a:gridCol>
                <a:gridCol w="392711">
                  <a:extLst>
                    <a:ext uri="{9D8B030D-6E8A-4147-A177-3AD203B41FA5}">
                      <a16:colId xmlns:a16="http://schemas.microsoft.com/office/drawing/2014/main" val="20006"/>
                    </a:ext>
                  </a:extLst>
                </a:gridCol>
                <a:gridCol w="401379">
                  <a:extLst>
                    <a:ext uri="{9D8B030D-6E8A-4147-A177-3AD203B41FA5}">
                      <a16:colId xmlns:a16="http://schemas.microsoft.com/office/drawing/2014/main" val="20007"/>
                    </a:ext>
                  </a:extLst>
                </a:gridCol>
                <a:gridCol w="393948">
                  <a:extLst>
                    <a:ext uri="{9D8B030D-6E8A-4147-A177-3AD203B41FA5}">
                      <a16:colId xmlns:a16="http://schemas.microsoft.com/office/drawing/2014/main" val="20008"/>
                    </a:ext>
                  </a:extLst>
                </a:gridCol>
                <a:gridCol w="393948">
                  <a:extLst>
                    <a:ext uri="{9D8B030D-6E8A-4147-A177-3AD203B41FA5}">
                      <a16:colId xmlns:a16="http://schemas.microsoft.com/office/drawing/2014/main" val="20009"/>
                    </a:ext>
                  </a:extLst>
                </a:gridCol>
                <a:gridCol w="591585">
                  <a:extLst>
                    <a:ext uri="{9D8B030D-6E8A-4147-A177-3AD203B41FA5}">
                      <a16:colId xmlns:a16="http://schemas.microsoft.com/office/drawing/2014/main" val="20010"/>
                    </a:ext>
                  </a:extLst>
                </a:gridCol>
                <a:gridCol w="590259">
                  <a:extLst>
                    <a:ext uri="{9D8B030D-6E8A-4147-A177-3AD203B41FA5}">
                      <a16:colId xmlns:a16="http://schemas.microsoft.com/office/drawing/2014/main" val="20011"/>
                    </a:ext>
                  </a:extLst>
                </a:gridCol>
                <a:gridCol w="571025">
                  <a:extLst>
                    <a:ext uri="{9D8B030D-6E8A-4147-A177-3AD203B41FA5}">
                      <a16:colId xmlns:a16="http://schemas.microsoft.com/office/drawing/2014/main" val="20012"/>
                    </a:ext>
                  </a:extLst>
                </a:gridCol>
                <a:gridCol w="571025">
                  <a:extLst>
                    <a:ext uri="{9D8B030D-6E8A-4147-A177-3AD203B41FA5}">
                      <a16:colId xmlns:a16="http://schemas.microsoft.com/office/drawing/2014/main" val="20013"/>
                    </a:ext>
                  </a:extLst>
                </a:gridCol>
                <a:gridCol w="571025">
                  <a:extLst>
                    <a:ext uri="{9D8B030D-6E8A-4147-A177-3AD203B41FA5}">
                      <a16:colId xmlns:a16="http://schemas.microsoft.com/office/drawing/2014/main" val="20014"/>
                    </a:ext>
                  </a:extLst>
                </a:gridCol>
              </a:tblGrid>
              <a:tr h="348406">
                <a:tc>
                  <a:txBody>
                    <a:bodyPr/>
                    <a:lstStyle/>
                    <a:p>
                      <a:pPr marL="95885" algn="ctr">
                        <a:lnSpc>
                          <a:spcPct val="115000"/>
                        </a:lnSpc>
                        <a:spcAft>
                          <a:spcPts val="0"/>
                        </a:spcAft>
                      </a:pPr>
                      <a:r>
                        <a:rPr lang="en-IN" sz="1200" b="1" dirty="0">
                          <a:solidFill>
                            <a:schemeClr val="tx2"/>
                          </a:solidFill>
                          <a:effectLst/>
                          <a:latin typeface="Times New Roman" panose="02020603050405020304" pitchFamily="18" charset="0"/>
                          <a:cs typeface="Times New Roman" panose="02020603050405020304" pitchFamily="18" charset="0"/>
                        </a:rPr>
                        <a:t>CO/PO</a:t>
                      </a: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26670" algn="ctr">
                        <a:lnSpc>
                          <a:spcPct val="115000"/>
                        </a:lnSpc>
                        <a:spcAft>
                          <a:spcPts val="0"/>
                        </a:spcAft>
                      </a:pPr>
                      <a:r>
                        <a:rPr lang="en-IN" sz="1200" b="1" dirty="0">
                          <a:solidFill>
                            <a:schemeClr val="tx2"/>
                          </a:solidFill>
                          <a:effectLst/>
                          <a:latin typeface="Times New Roman" panose="02020603050405020304" pitchFamily="18" charset="0"/>
                          <a:cs typeface="Times New Roman" panose="02020603050405020304" pitchFamily="18" charset="0"/>
                        </a:rPr>
                        <a:t>PO1</a:t>
                      </a: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6985" algn="ctr">
                        <a:lnSpc>
                          <a:spcPct val="115000"/>
                        </a:lnSpc>
                        <a:spcAft>
                          <a:spcPts val="0"/>
                        </a:spcAft>
                      </a:pPr>
                      <a:r>
                        <a:rPr lang="en-IN" sz="1200" b="1" dirty="0">
                          <a:solidFill>
                            <a:schemeClr val="tx2"/>
                          </a:solidFill>
                          <a:effectLst/>
                          <a:latin typeface="Times New Roman" panose="02020603050405020304" pitchFamily="18" charset="0"/>
                          <a:cs typeface="Times New Roman" panose="02020603050405020304" pitchFamily="18" charset="0"/>
                        </a:rPr>
                        <a:t>PO2</a:t>
                      </a: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IN" sz="1200" b="1" dirty="0">
                          <a:solidFill>
                            <a:schemeClr val="tx2"/>
                          </a:solidFill>
                          <a:effectLst/>
                          <a:latin typeface="Times New Roman" panose="02020603050405020304" pitchFamily="18" charset="0"/>
                          <a:cs typeface="Times New Roman" panose="02020603050405020304" pitchFamily="18" charset="0"/>
                        </a:rPr>
                        <a:t>PO3</a:t>
                      </a: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26035" algn="ctr">
                        <a:lnSpc>
                          <a:spcPct val="115000"/>
                        </a:lnSpc>
                        <a:spcAft>
                          <a:spcPts val="0"/>
                        </a:spcAft>
                      </a:pPr>
                      <a:r>
                        <a:rPr lang="en-IN" sz="1200" b="1" dirty="0">
                          <a:solidFill>
                            <a:schemeClr val="tx2"/>
                          </a:solidFill>
                          <a:effectLst/>
                          <a:latin typeface="Times New Roman" panose="02020603050405020304" pitchFamily="18" charset="0"/>
                          <a:cs typeface="Times New Roman" panose="02020603050405020304" pitchFamily="18" charset="0"/>
                        </a:rPr>
                        <a:t>PO4</a:t>
                      </a: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26035" algn="ctr">
                        <a:lnSpc>
                          <a:spcPct val="115000"/>
                        </a:lnSpc>
                        <a:spcAft>
                          <a:spcPts val="0"/>
                        </a:spcAft>
                      </a:pPr>
                      <a:r>
                        <a:rPr lang="en-IN" sz="1200" b="1" dirty="0">
                          <a:solidFill>
                            <a:schemeClr val="tx2"/>
                          </a:solidFill>
                          <a:effectLst/>
                          <a:latin typeface="Times New Roman" panose="02020603050405020304" pitchFamily="18" charset="0"/>
                          <a:cs typeface="Times New Roman" panose="02020603050405020304" pitchFamily="18" charset="0"/>
                        </a:rPr>
                        <a:t>PO5</a:t>
                      </a: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28575" algn="ctr">
                        <a:lnSpc>
                          <a:spcPct val="115000"/>
                        </a:lnSpc>
                        <a:spcAft>
                          <a:spcPts val="0"/>
                        </a:spcAft>
                      </a:pPr>
                      <a:r>
                        <a:rPr lang="en-IN" sz="1200" b="1" dirty="0">
                          <a:solidFill>
                            <a:schemeClr val="tx2"/>
                          </a:solidFill>
                          <a:effectLst/>
                          <a:latin typeface="Times New Roman" panose="02020603050405020304" pitchFamily="18" charset="0"/>
                          <a:cs typeface="Times New Roman" panose="02020603050405020304" pitchFamily="18" charset="0"/>
                        </a:rPr>
                        <a:t>PO6</a:t>
                      </a: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56515" algn="ctr">
                        <a:lnSpc>
                          <a:spcPct val="115000"/>
                        </a:lnSpc>
                        <a:spcAft>
                          <a:spcPts val="0"/>
                        </a:spcAft>
                      </a:pPr>
                      <a:r>
                        <a:rPr lang="en-IN" sz="1200" b="1" dirty="0">
                          <a:solidFill>
                            <a:schemeClr val="tx2"/>
                          </a:solidFill>
                          <a:effectLst/>
                          <a:latin typeface="Times New Roman" panose="02020603050405020304" pitchFamily="18" charset="0"/>
                          <a:cs typeface="Times New Roman" panose="02020603050405020304" pitchFamily="18" charset="0"/>
                        </a:rPr>
                        <a:t>PO7</a:t>
                      </a: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31115" algn="ctr">
                        <a:lnSpc>
                          <a:spcPct val="115000"/>
                        </a:lnSpc>
                        <a:spcAft>
                          <a:spcPts val="0"/>
                        </a:spcAft>
                      </a:pPr>
                      <a:r>
                        <a:rPr lang="en-IN" sz="1200" b="1" dirty="0">
                          <a:solidFill>
                            <a:schemeClr val="tx2"/>
                          </a:solidFill>
                          <a:effectLst/>
                          <a:latin typeface="Times New Roman" panose="02020603050405020304" pitchFamily="18" charset="0"/>
                          <a:cs typeface="Times New Roman" panose="02020603050405020304" pitchFamily="18" charset="0"/>
                        </a:rPr>
                        <a:t>PO8</a:t>
                      </a: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24765" algn="ctr">
                        <a:lnSpc>
                          <a:spcPct val="115000"/>
                        </a:lnSpc>
                        <a:spcAft>
                          <a:spcPts val="0"/>
                        </a:spcAft>
                      </a:pPr>
                      <a:r>
                        <a:rPr lang="en-IN" sz="1200" b="1" dirty="0">
                          <a:solidFill>
                            <a:schemeClr val="tx2"/>
                          </a:solidFill>
                          <a:effectLst/>
                          <a:latin typeface="Times New Roman" panose="02020603050405020304" pitchFamily="18" charset="0"/>
                          <a:cs typeface="Times New Roman" panose="02020603050405020304" pitchFamily="18" charset="0"/>
                        </a:rPr>
                        <a:t>PO9</a:t>
                      </a: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66040" algn="ctr">
                        <a:lnSpc>
                          <a:spcPct val="115000"/>
                        </a:lnSpc>
                        <a:spcAft>
                          <a:spcPts val="0"/>
                        </a:spcAft>
                      </a:pPr>
                      <a:r>
                        <a:rPr lang="en-IN" sz="1200" b="1" dirty="0">
                          <a:solidFill>
                            <a:schemeClr val="tx2"/>
                          </a:solidFill>
                          <a:effectLst/>
                          <a:latin typeface="Times New Roman" panose="02020603050405020304" pitchFamily="18" charset="0"/>
                          <a:cs typeface="Times New Roman" panose="02020603050405020304" pitchFamily="18" charset="0"/>
                        </a:rPr>
                        <a:t>PO10</a:t>
                      </a: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93345" algn="ctr">
                        <a:lnSpc>
                          <a:spcPct val="115000"/>
                        </a:lnSpc>
                        <a:spcAft>
                          <a:spcPts val="0"/>
                        </a:spcAft>
                      </a:pPr>
                      <a:r>
                        <a:rPr lang="en-IN" sz="1200" b="1" dirty="0">
                          <a:solidFill>
                            <a:schemeClr val="tx2"/>
                          </a:solidFill>
                          <a:effectLst/>
                          <a:latin typeface="Times New Roman" panose="02020603050405020304" pitchFamily="18" charset="0"/>
                          <a:cs typeface="Times New Roman" panose="02020603050405020304" pitchFamily="18" charset="0"/>
                        </a:rPr>
                        <a:t>PO11</a:t>
                      </a: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95885" algn="ctr">
                        <a:lnSpc>
                          <a:spcPct val="115000"/>
                        </a:lnSpc>
                        <a:spcAft>
                          <a:spcPts val="0"/>
                        </a:spcAft>
                      </a:pPr>
                      <a:r>
                        <a:rPr lang="en-IN" sz="1200" b="1" dirty="0">
                          <a:solidFill>
                            <a:schemeClr val="tx2"/>
                          </a:solidFill>
                          <a:effectLst/>
                          <a:latin typeface="Times New Roman" panose="02020603050405020304" pitchFamily="18" charset="0"/>
                          <a:cs typeface="Times New Roman" panose="02020603050405020304" pitchFamily="18" charset="0"/>
                        </a:rPr>
                        <a:t>PO12</a:t>
                      </a: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95885" algn="ctr">
                        <a:lnSpc>
                          <a:spcPct val="115000"/>
                        </a:lnSpc>
                        <a:spcAft>
                          <a:spcPts val="0"/>
                        </a:spcAft>
                      </a:pPr>
                      <a:r>
                        <a:rPr lang="en-IN" sz="1200" b="1" dirty="0">
                          <a:solidFill>
                            <a:schemeClr val="tx2"/>
                          </a:solidFill>
                          <a:effectLst/>
                          <a:latin typeface="Times New Roman" panose="02020603050405020304" pitchFamily="18" charset="0"/>
                          <a:cs typeface="Times New Roman" panose="02020603050405020304" pitchFamily="18" charset="0"/>
                        </a:rPr>
                        <a:t>PSO1</a:t>
                      </a: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95885" algn="ctr">
                        <a:lnSpc>
                          <a:spcPct val="115000"/>
                        </a:lnSpc>
                        <a:spcAft>
                          <a:spcPts val="0"/>
                        </a:spcAft>
                      </a:pPr>
                      <a:r>
                        <a:rPr lang="en-IN" sz="1200" b="1" dirty="0">
                          <a:solidFill>
                            <a:schemeClr val="tx2"/>
                          </a:solidFill>
                          <a:effectLst/>
                          <a:latin typeface="Times New Roman" panose="02020603050405020304" pitchFamily="18" charset="0"/>
                          <a:cs typeface="Times New Roman" panose="02020603050405020304" pitchFamily="18" charset="0"/>
                        </a:rPr>
                        <a:t>PSO2</a:t>
                      </a: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348406">
                <a:tc>
                  <a:txBody>
                    <a:bodyPr/>
                    <a:lstStyle/>
                    <a:p>
                      <a:pPr marL="97155" algn="ctr">
                        <a:lnSpc>
                          <a:spcPct val="115000"/>
                        </a:lnSpc>
                        <a:spcAft>
                          <a:spcPts val="0"/>
                        </a:spcAft>
                      </a:pPr>
                      <a:r>
                        <a:rPr lang="en-IN" sz="1200" b="1" spc="-15" dirty="0">
                          <a:solidFill>
                            <a:schemeClr val="tx2"/>
                          </a:solidFill>
                          <a:effectLst/>
                          <a:latin typeface="Times New Roman" panose="02020603050405020304" pitchFamily="18" charset="0"/>
                          <a:cs typeface="Times New Roman" panose="02020603050405020304" pitchFamily="18" charset="0"/>
                        </a:rPr>
                        <a:t>CO</a:t>
                      </a:r>
                      <a:r>
                        <a:rPr lang="en-IN" sz="1200" b="1" spc="-15" baseline="0" dirty="0">
                          <a:solidFill>
                            <a:schemeClr val="tx2"/>
                          </a:solidFill>
                          <a:effectLst/>
                          <a:latin typeface="Times New Roman" panose="02020603050405020304" pitchFamily="18" charset="0"/>
                          <a:cs typeface="Times New Roman" panose="02020603050405020304" pitchFamily="18" charset="0"/>
                        </a:rPr>
                        <a:t> 1</a:t>
                      </a: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6985" algn="ctr">
                        <a:lnSpc>
                          <a:spcPct val="115000"/>
                        </a:lnSpc>
                        <a:spcAft>
                          <a:spcPts val="0"/>
                        </a:spcAft>
                      </a:pPr>
                      <a:r>
                        <a:rPr lang="en-IN" sz="1200" b="1" dirty="0">
                          <a:solidFill>
                            <a:schemeClr val="tx2"/>
                          </a:solidFill>
                          <a:effectLst/>
                          <a:latin typeface="Times New Roman" panose="02020603050405020304" pitchFamily="18" charset="0"/>
                          <a:ea typeface="Century Gothic"/>
                          <a:cs typeface="Times New Roman" panose="02020603050405020304" pitchFamily="18" charset="0"/>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795" algn="ctr">
                        <a:lnSpc>
                          <a:spcPct val="115000"/>
                        </a:lnSpc>
                        <a:spcAft>
                          <a:spcPts val="0"/>
                        </a:spcAft>
                      </a:pPr>
                      <a:r>
                        <a:rPr lang="en-IN" sz="1200" b="1" dirty="0">
                          <a:solidFill>
                            <a:schemeClr val="tx2"/>
                          </a:solidFill>
                          <a:effectLst/>
                          <a:latin typeface="Times New Roman" panose="02020603050405020304" pitchFamily="18" charset="0"/>
                          <a:ea typeface="Century Gothic"/>
                          <a:cs typeface="Times New Roman" panose="02020603050405020304" pitchFamily="18"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890" algn="ctr">
                        <a:lnSpc>
                          <a:spcPct val="115000"/>
                        </a:lnSpc>
                        <a:spcAft>
                          <a:spcPts val="0"/>
                        </a:spcAft>
                      </a:pPr>
                      <a:r>
                        <a:rPr lang="en-IN" sz="1200" b="1" dirty="0">
                          <a:solidFill>
                            <a:schemeClr val="tx2"/>
                          </a:solidFill>
                          <a:effectLst/>
                          <a:latin typeface="Times New Roman" panose="02020603050405020304" pitchFamily="18" charset="0"/>
                          <a:ea typeface="Century Gothic"/>
                          <a:cs typeface="Times New Roman" panose="02020603050405020304" pitchFamily="18"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160" algn="ctr">
                        <a:lnSpc>
                          <a:spcPct val="115000"/>
                        </a:lnSpc>
                        <a:spcAft>
                          <a:spcPts val="0"/>
                        </a:spcAft>
                      </a:pPr>
                      <a:r>
                        <a:rPr lang="en-IN" sz="1200" b="1" dirty="0">
                          <a:solidFill>
                            <a:schemeClr val="tx2"/>
                          </a:solidFill>
                          <a:effectLst/>
                          <a:latin typeface="Times New Roman" panose="02020603050405020304" pitchFamily="18" charset="0"/>
                          <a:ea typeface="Century Gothic"/>
                          <a:cs typeface="Times New Roman" panose="02020603050405020304" pitchFamily="18" charset="0"/>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3335" algn="ctr">
                        <a:lnSpc>
                          <a:spcPct val="115000"/>
                        </a:lnSpc>
                        <a:spcAft>
                          <a:spcPts val="0"/>
                        </a:spcAft>
                      </a:pPr>
                      <a:endParaRPr lang="en-IN" sz="1200" b="1">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 algn="ctr">
                        <a:lnSpc>
                          <a:spcPct val="115000"/>
                        </a:lnSpc>
                        <a:spcAft>
                          <a:spcPts val="0"/>
                        </a:spcAft>
                      </a:pPr>
                      <a:endParaRPr lang="en-IN" sz="1200" b="1">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9050" algn="ctr">
                        <a:lnSpc>
                          <a:spcPct val="115000"/>
                        </a:lnSpc>
                        <a:spcAft>
                          <a:spcPts val="0"/>
                        </a:spcAft>
                      </a:pPr>
                      <a:endParaRPr lang="en-IN" sz="1200" b="1">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ctr">
                        <a:lnSpc>
                          <a:spcPct val="115000"/>
                        </a:lnSpc>
                        <a:spcAft>
                          <a:spcPts val="0"/>
                        </a:spcAft>
                      </a:pPr>
                      <a:endParaRPr lang="en-IN" sz="1200" b="1">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algn="ctr">
                        <a:lnSpc>
                          <a:spcPct val="115000"/>
                        </a:lnSpc>
                        <a:spcAft>
                          <a:spcPts val="0"/>
                        </a:spcAft>
                      </a:pPr>
                      <a:endParaRPr lang="en-IN" sz="1200" b="1">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875"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875"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875" algn="ctr">
                        <a:lnSpc>
                          <a:spcPct val="115000"/>
                        </a:lnSpc>
                        <a:spcAft>
                          <a:spcPts val="0"/>
                        </a:spcAft>
                      </a:pPr>
                      <a:r>
                        <a:rPr lang="en-US" sz="1200" b="1" dirty="0">
                          <a:solidFill>
                            <a:schemeClr val="tx2"/>
                          </a:solidFill>
                          <a:effectLst/>
                          <a:latin typeface="Times New Roman" panose="02020603050405020304" pitchFamily="18" charset="0"/>
                          <a:ea typeface="Century Gothic"/>
                          <a:cs typeface="Times New Roman" panose="02020603050405020304" pitchFamily="18" charset="0"/>
                        </a:rPr>
                        <a:t>2</a:t>
                      </a: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48406">
                <a:tc>
                  <a:txBody>
                    <a:bodyPr/>
                    <a:lstStyle/>
                    <a:p>
                      <a:pPr marL="97155" algn="ctr">
                        <a:lnSpc>
                          <a:spcPct val="115000"/>
                        </a:lnSpc>
                        <a:spcAft>
                          <a:spcPts val="0"/>
                        </a:spcAft>
                      </a:pPr>
                      <a:r>
                        <a:rPr lang="en-IN" sz="1200" b="1" spc="-15" dirty="0">
                          <a:solidFill>
                            <a:schemeClr val="tx2"/>
                          </a:solidFill>
                          <a:effectLst/>
                          <a:latin typeface="Times New Roman" panose="02020603050405020304" pitchFamily="18" charset="0"/>
                          <a:cs typeface="Times New Roman" panose="02020603050405020304" pitchFamily="18" charset="0"/>
                        </a:rPr>
                        <a:t>CO</a:t>
                      </a:r>
                      <a:r>
                        <a:rPr lang="en-IN" sz="1200" b="1" spc="-15" baseline="0" dirty="0">
                          <a:solidFill>
                            <a:schemeClr val="tx2"/>
                          </a:solidFill>
                          <a:effectLst/>
                          <a:latin typeface="Times New Roman" panose="02020603050405020304" pitchFamily="18" charset="0"/>
                          <a:cs typeface="Times New Roman" panose="02020603050405020304" pitchFamily="18" charset="0"/>
                        </a:rPr>
                        <a:t> 2</a:t>
                      </a: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6985" algn="ctr">
                        <a:lnSpc>
                          <a:spcPct val="115000"/>
                        </a:lnSpc>
                        <a:spcAft>
                          <a:spcPts val="0"/>
                        </a:spcAft>
                      </a:pPr>
                      <a:r>
                        <a:rPr lang="en-IN" sz="1200" b="1" dirty="0">
                          <a:solidFill>
                            <a:schemeClr val="tx2"/>
                          </a:solidFill>
                          <a:effectLst/>
                          <a:latin typeface="Times New Roman" panose="02020603050405020304" pitchFamily="18" charset="0"/>
                          <a:ea typeface="Century Gothic"/>
                          <a:cs typeface="Times New Roman" panose="02020603050405020304" pitchFamily="18" charset="0"/>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795" algn="ctr">
                        <a:lnSpc>
                          <a:spcPct val="115000"/>
                        </a:lnSpc>
                        <a:spcAft>
                          <a:spcPts val="0"/>
                        </a:spcAft>
                      </a:pPr>
                      <a:r>
                        <a:rPr lang="en-IN" sz="1200" b="1" dirty="0">
                          <a:solidFill>
                            <a:schemeClr val="tx2"/>
                          </a:solidFill>
                          <a:effectLst/>
                          <a:latin typeface="Times New Roman" panose="02020603050405020304" pitchFamily="18" charset="0"/>
                          <a:ea typeface="Century Gothic"/>
                          <a:cs typeface="Times New Roman" panose="02020603050405020304" pitchFamily="18"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255" algn="ctr">
                        <a:lnSpc>
                          <a:spcPct val="115000"/>
                        </a:lnSpc>
                        <a:spcAft>
                          <a:spcPts val="0"/>
                        </a:spcAft>
                      </a:pPr>
                      <a:r>
                        <a:rPr lang="en-IN" sz="1200" b="1" dirty="0">
                          <a:solidFill>
                            <a:schemeClr val="tx2"/>
                          </a:solidFill>
                          <a:effectLst/>
                          <a:latin typeface="Times New Roman" panose="02020603050405020304" pitchFamily="18" charset="0"/>
                          <a:ea typeface="Century Gothic"/>
                          <a:cs typeface="Times New Roman" panose="02020603050405020304" pitchFamily="18"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160"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3335"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 algn="ctr">
                        <a:lnSpc>
                          <a:spcPct val="115000"/>
                        </a:lnSpc>
                        <a:spcAft>
                          <a:spcPts val="0"/>
                        </a:spcAft>
                      </a:pPr>
                      <a:endParaRPr lang="en-IN" sz="1200" b="1">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9050" algn="ctr">
                        <a:lnSpc>
                          <a:spcPct val="115000"/>
                        </a:lnSpc>
                        <a:spcAft>
                          <a:spcPts val="0"/>
                        </a:spcAft>
                      </a:pPr>
                      <a:endParaRPr lang="en-IN" sz="1200" b="1">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algn="ctr">
                        <a:lnSpc>
                          <a:spcPct val="115000"/>
                        </a:lnSpc>
                        <a:spcAft>
                          <a:spcPts val="0"/>
                        </a:spcAft>
                      </a:pPr>
                      <a:endParaRPr lang="en-IN" sz="1200" b="1">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875"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875" algn="ctr">
                        <a:lnSpc>
                          <a:spcPct val="115000"/>
                        </a:lnSpc>
                        <a:spcAft>
                          <a:spcPts val="0"/>
                        </a:spcAft>
                      </a:pPr>
                      <a:r>
                        <a:rPr lang="en-IN" sz="1200" b="1" dirty="0">
                          <a:solidFill>
                            <a:schemeClr val="tx2"/>
                          </a:solidFill>
                          <a:effectLst/>
                          <a:latin typeface="Times New Roman" panose="02020603050405020304" pitchFamily="18" charset="0"/>
                          <a:ea typeface="Century Gothic"/>
                          <a:cs typeface="Times New Roman" panose="02020603050405020304" pitchFamily="18" charset="0"/>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875" algn="ctr">
                        <a:lnSpc>
                          <a:spcPct val="115000"/>
                        </a:lnSpc>
                        <a:spcAft>
                          <a:spcPts val="0"/>
                        </a:spcAft>
                      </a:pPr>
                      <a:r>
                        <a:rPr lang="en-US" sz="1200" b="1" dirty="0">
                          <a:solidFill>
                            <a:schemeClr val="tx2"/>
                          </a:solidFill>
                          <a:effectLst/>
                          <a:latin typeface="Times New Roman" panose="02020603050405020304" pitchFamily="18" charset="0"/>
                          <a:ea typeface="Century Gothic"/>
                          <a:cs typeface="Times New Roman" panose="02020603050405020304" pitchFamily="18" charset="0"/>
                        </a:rPr>
                        <a:t>2</a:t>
                      </a: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48406">
                <a:tc>
                  <a:txBody>
                    <a:bodyPr/>
                    <a:lstStyle/>
                    <a:p>
                      <a:pPr marL="97155" algn="ctr">
                        <a:lnSpc>
                          <a:spcPct val="115000"/>
                        </a:lnSpc>
                        <a:spcAft>
                          <a:spcPts val="0"/>
                        </a:spcAft>
                      </a:pPr>
                      <a:r>
                        <a:rPr lang="en-IN" sz="1200" b="1" spc="-15" dirty="0">
                          <a:solidFill>
                            <a:schemeClr val="tx2"/>
                          </a:solidFill>
                          <a:effectLst/>
                          <a:latin typeface="Times New Roman" panose="02020603050405020304" pitchFamily="18" charset="0"/>
                          <a:cs typeface="Times New Roman" panose="02020603050405020304" pitchFamily="18" charset="0"/>
                        </a:rPr>
                        <a:t>CO</a:t>
                      </a:r>
                      <a:r>
                        <a:rPr lang="en-IN" sz="1200" b="1" spc="-15" baseline="0" dirty="0">
                          <a:solidFill>
                            <a:schemeClr val="tx2"/>
                          </a:solidFill>
                          <a:effectLst/>
                          <a:latin typeface="Times New Roman" panose="02020603050405020304" pitchFamily="18" charset="0"/>
                          <a:cs typeface="Times New Roman" panose="02020603050405020304" pitchFamily="18" charset="0"/>
                        </a:rPr>
                        <a:t> 3</a:t>
                      </a: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6985" algn="ctr">
                        <a:lnSpc>
                          <a:spcPct val="115000"/>
                        </a:lnSpc>
                        <a:spcAft>
                          <a:spcPts val="0"/>
                        </a:spcAft>
                      </a:pPr>
                      <a:r>
                        <a:rPr lang="en-IN" sz="1200" b="1" dirty="0">
                          <a:solidFill>
                            <a:schemeClr val="tx2"/>
                          </a:solidFill>
                          <a:effectLst/>
                          <a:latin typeface="Times New Roman" panose="02020603050405020304" pitchFamily="18" charset="0"/>
                          <a:ea typeface="Century Gothic"/>
                          <a:cs typeface="Times New Roman" panose="02020603050405020304" pitchFamily="18" charset="0"/>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795" algn="ctr">
                        <a:lnSpc>
                          <a:spcPct val="115000"/>
                        </a:lnSpc>
                        <a:spcAft>
                          <a:spcPts val="0"/>
                        </a:spcAft>
                      </a:pPr>
                      <a:r>
                        <a:rPr lang="en-IN" sz="1200" b="1" dirty="0">
                          <a:solidFill>
                            <a:schemeClr val="tx2"/>
                          </a:solidFill>
                          <a:effectLst/>
                          <a:latin typeface="Times New Roman" panose="02020603050405020304" pitchFamily="18" charset="0"/>
                          <a:ea typeface="Century Gothic"/>
                          <a:cs typeface="Times New Roman" panose="02020603050405020304" pitchFamily="18"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890" algn="ctr">
                        <a:lnSpc>
                          <a:spcPct val="115000"/>
                        </a:lnSpc>
                        <a:spcAft>
                          <a:spcPts val="0"/>
                        </a:spcAft>
                      </a:pPr>
                      <a:r>
                        <a:rPr lang="en-IN" sz="1200" b="1" dirty="0">
                          <a:solidFill>
                            <a:schemeClr val="tx2"/>
                          </a:solidFill>
                          <a:effectLst/>
                          <a:latin typeface="Times New Roman" panose="02020603050405020304" pitchFamily="18" charset="0"/>
                          <a:ea typeface="Century Gothic"/>
                          <a:cs typeface="Times New Roman" panose="02020603050405020304" pitchFamily="18"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160" algn="ctr">
                        <a:lnSpc>
                          <a:spcPct val="115000"/>
                        </a:lnSpc>
                        <a:spcAft>
                          <a:spcPts val="0"/>
                        </a:spcAft>
                      </a:pPr>
                      <a:r>
                        <a:rPr lang="en-IN" sz="1200" b="1" dirty="0">
                          <a:solidFill>
                            <a:schemeClr val="tx2"/>
                          </a:solidFill>
                          <a:effectLst/>
                          <a:latin typeface="Times New Roman" panose="02020603050405020304" pitchFamily="18" charset="0"/>
                          <a:ea typeface="Century Gothic"/>
                          <a:cs typeface="Times New Roman" panose="02020603050405020304" pitchFamily="18"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3335"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9050"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algn="ctr">
                        <a:lnSpc>
                          <a:spcPct val="115000"/>
                        </a:lnSpc>
                        <a:spcAft>
                          <a:spcPts val="0"/>
                        </a:spcAft>
                      </a:pPr>
                      <a:endParaRPr lang="en-IN" sz="1200" b="1">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875"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875" algn="ctr">
                        <a:lnSpc>
                          <a:spcPct val="115000"/>
                        </a:lnSpc>
                        <a:spcAft>
                          <a:spcPts val="0"/>
                        </a:spcAft>
                      </a:pPr>
                      <a:r>
                        <a:rPr lang="en-IN" sz="1200" b="1" dirty="0">
                          <a:solidFill>
                            <a:schemeClr val="tx2"/>
                          </a:solidFill>
                          <a:effectLst/>
                          <a:latin typeface="Times New Roman" panose="02020603050405020304" pitchFamily="18" charset="0"/>
                          <a:ea typeface="Century Gothic"/>
                          <a:cs typeface="Times New Roman" panose="02020603050405020304" pitchFamily="18" charset="0"/>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875" algn="ctr">
                        <a:lnSpc>
                          <a:spcPct val="115000"/>
                        </a:lnSpc>
                        <a:spcAft>
                          <a:spcPts val="0"/>
                        </a:spcAft>
                      </a:pPr>
                      <a:r>
                        <a:rPr lang="en-US" sz="1200" b="1" dirty="0">
                          <a:solidFill>
                            <a:schemeClr val="tx2"/>
                          </a:solidFill>
                          <a:effectLst/>
                          <a:latin typeface="Times New Roman" panose="02020603050405020304" pitchFamily="18" charset="0"/>
                          <a:ea typeface="Century Gothic"/>
                          <a:cs typeface="Times New Roman" panose="02020603050405020304" pitchFamily="18" charset="0"/>
                        </a:rPr>
                        <a:t>2</a:t>
                      </a: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48406">
                <a:tc>
                  <a:txBody>
                    <a:bodyPr/>
                    <a:lstStyle/>
                    <a:p>
                      <a:pPr marL="97155" algn="ctr">
                        <a:lnSpc>
                          <a:spcPct val="115000"/>
                        </a:lnSpc>
                        <a:spcAft>
                          <a:spcPts val="0"/>
                        </a:spcAft>
                      </a:pPr>
                      <a:r>
                        <a:rPr lang="en-IN" sz="1200" b="1" spc="-15" dirty="0">
                          <a:solidFill>
                            <a:schemeClr val="tx2"/>
                          </a:solidFill>
                          <a:effectLst/>
                          <a:latin typeface="Times New Roman" panose="02020603050405020304" pitchFamily="18" charset="0"/>
                          <a:cs typeface="Times New Roman" panose="02020603050405020304" pitchFamily="18" charset="0"/>
                        </a:rPr>
                        <a:t>CO</a:t>
                      </a:r>
                      <a:r>
                        <a:rPr lang="en-IN" sz="1200" b="1" spc="-15" baseline="0" dirty="0">
                          <a:solidFill>
                            <a:schemeClr val="tx2"/>
                          </a:solidFill>
                          <a:effectLst/>
                          <a:latin typeface="Times New Roman" panose="02020603050405020304" pitchFamily="18" charset="0"/>
                          <a:cs typeface="Times New Roman" panose="02020603050405020304" pitchFamily="18" charset="0"/>
                        </a:rPr>
                        <a:t> 4</a:t>
                      </a: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6985" algn="ctr">
                        <a:lnSpc>
                          <a:spcPct val="115000"/>
                        </a:lnSpc>
                        <a:spcAft>
                          <a:spcPts val="0"/>
                        </a:spcAft>
                      </a:pPr>
                      <a:r>
                        <a:rPr lang="en-IN" sz="1200" b="1" dirty="0">
                          <a:solidFill>
                            <a:schemeClr val="tx2"/>
                          </a:solidFill>
                          <a:effectLst/>
                          <a:latin typeface="Times New Roman" panose="02020603050405020304" pitchFamily="18" charset="0"/>
                          <a:ea typeface="Century Gothic"/>
                          <a:cs typeface="Times New Roman" panose="02020603050405020304" pitchFamily="18" charset="0"/>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795" algn="ctr">
                        <a:lnSpc>
                          <a:spcPct val="115000"/>
                        </a:lnSpc>
                        <a:spcAft>
                          <a:spcPts val="0"/>
                        </a:spcAft>
                      </a:pPr>
                      <a:r>
                        <a:rPr lang="en-IN" sz="1200" b="1" dirty="0">
                          <a:solidFill>
                            <a:schemeClr val="tx2"/>
                          </a:solidFill>
                          <a:effectLst/>
                          <a:latin typeface="Times New Roman" panose="02020603050405020304" pitchFamily="18" charset="0"/>
                          <a:ea typeface="Century Gothic"/>
                          <a:cs typeface="Times New Roman" panose="02020603050405020304" pitchFamily="18"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255" algn="ctr">
                        <a:lnSpc>
                          <a:spcPct val="115000"/>
                        </a:lnSpc>
                        <a:spcAft>
                          <a:spcPts val="0"/>
                        </a:spcAft>
                      </a:pPr>
                      <a:r>
                        <a:rPr lang="en-IN" sz="1200" b="1" dirty="0">
                          <a:solidFill>
                            <a:schemeClr val="tx2"/>
                          </a:solidFill>
                          <a:effectLst/>
                          <a:latin typeface="Times New Roman" panose="02020603050405020304" pitchFamily="18" charset="0"/>
                          <a:ea typeface="Century Gothic"/>
                          <a:cs typeface="Times New Roman" panose="02020603050405020304" pitchFamily="18"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160"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3335" algn="ctr">
                        <a:lnSpc>
                          <a:spcPct val="115000"/>
                        </a:lnSpc>
                        <a:spcAft>
                          <a:spcPts val="0"/>
                        </a:spcAft>
                      </a:pPr>
                      <a:endParaRPr lang="en-IN" sz="1200" b="1">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 algn="ctr">
                        <a:lnSpc>
                          <a:spcPct val="115000"/>
                        </a:lnSpc>
                        <a:spcAft>
                          <a:spcPts val="0"/>
                        </a:spcAft>
                      </a:pPr>
                      <a:endParaRPr lang="en-IN" sz="1200" b="1">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9050"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875"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875" algn="ctr">
                        <a:lnSpc>
                          <a:spcPct val="115000"/>
                        </a:lnSpc>
                        <a:spcAft>
                          <a:spcPts val="0"/>
                        </a:spcAft>
                      </a:pPr>
                      <a:r>
                        <a:rPr lang="en-IN" sz="1200" b="1" dirty="0">
                          <a:solidFill>
                            <a:schemeClr val="tx2"/>
                          </a:solidFill>
                          <a:effectLst/>
                          <a:latin typeface="Times New Roman" panose="02020603050405020304" pitchFamily="18" charset="0"/>
                          <a:ea typeface="Century Gothic"/>
                          <a:cs typeface="Times New Roman" panose="02020603050405020304" pitchFamily="18" charset="0"/>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875" algn="ctr">
                        <a:lnSpc>
                          <a:spcPct val="115000"/>
                        </a:lnSpc>
                        <a:spcAft>
                          <a:spcPts val="0"/>
                        </a:spcAft>
                      </a:pPr>
                      <a:r>
                        <a:rPr lang="en-US" sz="1200" b="1" dirty="0">
                          <a:solidFill>
                            <a:schemeClr val="tx2"/>
                          </a:solidFill>
                          <a:effectLst/>
                          <a:latin typeface="Times New Roman" panose="02020603050405020304" pitchFamily="18" charset="0"/>
                          <a:ea typeface="Century Gothic"/>
                          <a:cs typeface="Times New Roman" panose="02020603050405020304" pitchFamily="18" charset="0"/>
                        </a:rPr>
                        <a:t>2</a:t>
                      </a: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48406">
                <a:tc>
                  <a:txBody>
                    <a:bodyPr/>
                    <a:lstStyle/>
                    <a:p>
                      <a:pPr marL="94615" algn="ctr">
                        <a:lnSpc>
                          <a:spcPct val="115000"/>
                        </a:lnSpc>
                        <a:spcAft>
                          <a:spcPts val="0"/>
                        </a:spcAft>
                      </a:pPr>
                      <a:r>
                        <a:rPr lang="en-IN" sz="1200" b="1" spc="-15" dirty="0">
                          <a:solidFill>
                            <a:schemeClr val="tx2"/>
                          </a:solidFill>
                          <a:effectLst/>
                          <a:latin typeface="Times New Roman" panose="02020603050405020304" pitchFamily="18" charset="0"/>
                          <a:cs typeface="Times New Roman" panose="02020603050405020304" pitchFamily="18" charset="0"/>
                        </a:rPr>
                        <a:t>Average</a:t>
                      </a: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6985" algn="ctr">
                        <a:lnSpc>
                          <a:spcPct val="115000"/>
                        </a:lnSpc>
                        <a:spcAft>
                          <a:spcPts val="0"/>
                        </a:spcAft>
                      </a:pPr>
                      <a:r>
                        <a:rPr lang="en-IN" sz="1200" b="1" dirty="0">
                          <a:solidFill>
                            <a:schemeClr val="tx2"/>
                          </a:solidFill>
                          <a:effectLst/>
                          <a:latin typeface="Times New Roman" panose="02020603050405020304" pitchFamily="18" charset="0"/>
                          <a:ea typeface="Century Gothic"/>
                          <a:cs typeface="Times New Roman" panose="02020603050405020304" pitchFamily="18" charset="0"/>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10160" algn="ctr">
                        <a:lnSpc>
                          <a:spcPct val="115000"/>
                        </a:lnSpc>
                        <a:spcAft>
                          <a:spcPts val="0"/>
                        </a:spcAft>
                      </a:pPr>
                      <a:r>
                        <a:rPr lang="en-IN" sz="1200" b="1" dirty="0">
                          <a:solidFill>
                            <a:schemeClr val="tx2"/>
                          </a:solidFill>
                          <a:effectLst/>
                          <a:latin typeface="Times New Roman" panose="02020603050405020304" pitchFamily="18" charset="0"/>
                          <a:ea typeface="Century Gothic"/>
                          <a:cs typeface="Times New Roman" panose="02020603050405020304" pitchFamily="18"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IN" sz="1200" b="1" dirty="0">
                          <a:solidFill>
                            <a:schemeClr val="tx2"/>
                          </a:solidFill>
                          <a:effectLst/>
                          <a:latin typeface="Times New Roman" panose="02020603050405020304" pitchFamily="18" charset="0"/>
                          <a:ea typeface="Century Gothic"/>
                          <a:cs typeface="Times New Roman" panose="02020603050405020304" pitchFamily="18"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10160" algn="ctr">
                        <a:lnSpc>
                          <a:spcPct val="115000"/>
                        </a:lnSpc>
                        <a:spcAft>
                          <a:spcPts val="0"/>
                        </a:spcAft>
                      </a:pPr>
                      <a:r>
                        <a:rPr lang="en-IN" sz="1200" b="1" dirty="0">
                          <a:solidFill>
                            <a:schemeClr val="tx2"/>
                          </a:solidFill>
                          <a:effectLst/>
                          <a:latin typeface="Times New Roman" panose="02020603050405020304" pitchFamily="18" charset="0"/>
                          <a:ea typeface="Century Gothic"/>
                          <a:cs typeface="Times New Roman" panose="02020603050405020304" pitchFamily="18" charset="0"/>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13335"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14605"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15240"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19050"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12700"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12700"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12065"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15875" algn="ctr">
                        <a:lnSpc>
                          <a:spcPct val="115000"/>
                        </a:lnSpc>
                        <a:spcAft>
                          <a:spcPts val="0"/>
                        </a:spcAft>
                      </a:pP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15875" algn="ctr">
                        <a:lnSpc>
                          <a:spcPct val="115000"/>
                        </a:lnSpc>
                        <a:spcAft>
                          <a:spcPts val="0"/>
                        </a:spcAft>
                      </a:pPr>
                      <a:r>
                        <a:rPr lang="en-US" sz="1200" b="1" dirty="0">
                          <a:solidFill>
                            <a:schemeClr val="tx2"/>
                          </a:solidFill>
                          <a:effectLst/>
                          <a:latin typeface="Times New Roman" panose="02020603050405020304" pitchFamily="18" charset="0"/>
                          <a:ea typeface="Century Gothic"/>
                          <a:cs typeface="Times New Roman" panose="02020603050405020304" pitchFamily="18" charset="0"/>
                        </a:rPr>
                        <a:t>1</a:t>
                      </a: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15875" algn="ctr">
                        <a:lnSpc>
                          <a:spcPct val="115000"/>
                        </a:lnSpc>
                        <a:spcAft>
                          <a:spcPts val="0"/>
                        </a:spcAft>
                      </a:pPr>
                      <a:r>
                        <a:rPr lang="en-US" sz="1200" b="1" dirty="0">
                          <a:solidFill>
                            <a:schemeClr val="tx2"/>
                          </a:solidFill>
                          <a:effectLst/>
                          <a:latin typeface="Times New Roman" panose="02020603050405020304" pitchFamily="18" charset="0"/>
                          <a:ea typeface="Century Gothic"/>
                          <a:cs typeface="Times New Roman" panose="02020603050405020304" pitchFamily="18" charset="0"/>
                        </a:rPr>
                        <a:t>2</a:t>
                      </a:r>
                      <a:endParaRPr lang="en-IN" sz="1200" b="1" dirty="0">
                        <a:solidFill>
                          <a:schemeClr val="tx2"/>
                        </a:solidFill>
                        <a:effectLst/>
                        <a:latin typeface="Times New Roman" panose="02020603050405020304" pitchFamily="18" charset="0"/>
                        <a:ea typeface="Century Gothic"/>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5"/>
                  </a:ext>
                </a:extLst>
              </a:tr>
            </a:tbl>
          </a:graphicData>
        </a:graphic>
      </p:graphicFrame>
      <p:sp>
        <p:nvSpPr>
          <p:cNvPr id="17" name="TextBox 16">
            <a:extLst>
              <a:ext uri="{FF2B5EF4-FFF2-40B4-BE49-F238E27FC236}">
                <a16:creationId xmlns:a16="http://schemas.microsoft.com/office/drawing/2014/main" id="{9EF125EE-FA43-43E8-8C4C-ED83751E899E}"/>
              </a:ext>
            </a:extLst>
          </p:cNvPr>
          <p:cNvSpPr txBox="1"/>
          <p:nvPr/>
        </p:nvSpPr>
        <p:spPr>
          <a:xfrm>
            <a:off x="9589901" y="4651211"/>
            <a:ext cx="2371789" cy="1138773"/>
          </a:xfrm>
          <a:prstGeom prst="rect">
            <a:avLst/>
          </a:prstGeom>
          <a:noFill/>
          <a:ln>
            <a:solidFill>
              <a:srgbClr val="800000"/>
            </a:solidFill>
          </a:ln>
          <a:effectLst>
            <a:glow rad="139700">
              <a:schemeClr val="accent3">
                <a:satMod val="175000"/>
                <a:alpha val="40000"/>
              </a:schemeClr>
            </a:glow>
          </a:effectLst>
        </p:spPr>
        <p:txBody>
          <a:bodyPr wrap="square" rtlCol="0">
            <a:spAutoFit/>
          </a:bodyPr>
          <a:lstStyle/>
          <a:p>
            <a:pPr algn="ctr"/>
            <a:r>
              <a:rPr lang="en-IN" sz="1700" b="1" dirty="0">
                <a:solidFill>
                  <a:schemeClr val="tx2"/>
                </a:solidFill>
                <a:latin typeface="Times New Roman" panose="02020603050405020304" pitchFamily="18" charset="0"/>
                <a:cs typeface="Times New Roman" panose="02020603050405020304" pitchFamily="18" charset="0"/>
              </a:rPr>
              <a:t>Correlation Level:</a:t>
            </a:r>
          </a:p>
          <a:p>
            <a:r>
              <a:rPr lang="en-IN" sz="1700" b="1" dirty="0">
                <a:solidFill>
                  <a:srgbClr val="C00000"/>
                </a:solidFill>
                <a:latin typeface="Times New Roman" panose="02020603050405020304" pitchFamily="18" charset="0"/>
                <a:cs typeface="Times New Roman" panose="02020603050405020304" pitchFamily="18" charset="0"/>
              </a:rPr>
              <a:t>       </a:t>
            </a:r>
            <a:r>
              <a:rPr lang="en-IN" sz="1700" dirty="0">
                <a:solidFill>
                  <a:srgbClr val="C00000"/>
                </a:solidFill>
                <a:latin typeface="Times New Roman" panose="02020603050405020304" pitchFamily="18" charset="0"/>
                <a:cs typeface="Times New Roman" panose="02020603050405020304" pitchFamily="18" charset="0"/>
              </a:rPr>
              <a:t>3. High </a:t>
            </a:r>
          </a:p>
          <a:p>
            <a:r>
              <a:rPr lang="en-IN" sz="1700" dirty="0">
                <a:solidFill>
                  <a:srgbClr val="C00000"/>
                </a:solidFill>
                <a:latin typeface="Times New Roman" panose="02020603050405020304" pitchFamily="18" charset="0"/>
                <a:cs typeface="Times New Roman" panose="02020603050405020304" pitchFamily="18" charset="0"/>
              </a:rPr>
              <a:t>       2. Moderate </a:t>
            </a:r>
          </a:p>
          <a:p>
            <a:r>
              <a:rPr lang="en-IN" sz="1700" dirty="0">
                <a:solidFill>
                  <a:srgbClr val="C00000"/>
                </a:solidFill>
                <a:latin typeface="Times New Roman" panose="02020603050405020304" pitchFamily="18" charset="0"/>
                <a:cs typeface="Times New Roman" panose="02020603050405020304" pitchFamily="18" charset="0"/>
              </a:rPr>
              <a:t>       1. Low</a:t>
            </a:r>
          </a:p>
        </p:txBody>
      </p:sp>
      <p:pic>
        <p:nvPicPr>
          <p:cNvPr id="18" name="Picture 17">
            <a:extLst>
              <a:ext uri="{FF2B5EF4-FFF2-40B4-BE49-F238E27FC236}">
                <a16:creationId xmlns:a16="http://schemas.microsoft.com/office/drawing/2014/main" id="{851837C9-39E7-4CF7-B774-25D5E6E1BE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sp>
        <p:nvSpPr>
          <p:cNvPr id="19" name="Footer Placeholder 7">
            <a:extLst>
              <a:ext uri="{FF2B5EF4-FFF2-40B4-BE49-F238E27FC236}">
                <a16:creationId xmlns:a16="http://schemas.microsoft.com/office/drawing/2014/main" id="{3C7EB9A5-E2DE-47C2-AEB1-60DA4C987700}"/>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0" name="Date Placeholder 8">
            <a:extLst>
              <a:ext uri="{FF2B5EF4-FFF2-40B4-BE49-F238E27FC236}">
                <a16:creationId xmlns:a16="http://schemas.microsoft.com/office/drawing/2014/main" id="{F2EF95C7-354E-4EC3-B88E-D6E4AD842405}"/>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0855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9CAE8CE5-A973-4F72-8FAD-30111C78DF34}"/>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Criterion-3 : Course Outcome, PO &amp; PSO</a:t>
            </a:r>
          </a:p>
        </p:txBody>
      </p:sp>
      <p:sp>
        <p:nvSpPr>
          <p:cNvPr id="5" name="Slide Number Placeholder 3">
            <a:extLst>
              <a:ext uri="{FF2B5EF4-FFF2-40B4-BE49-F238E27FC236}">
                <a16:creationId xmlns:a16="http://schemas.microsoft.com/office/drawing/2014/main" id="{8386930F-7BD2-4CE9-8A1F-D6979F214B41}"/>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21</a:t>
            </a:fld>
            <a:endParaRPr lang="en-IN" sz="1800" spc="400" dirty="0">
              <a:solidFill>
                <a:schemeClr val="bg1">
                  <a:lumMod val="95000"/>
                </a:schemeClr>
              </a:solidFill>
            </a:endParaRPr>
          </a:p>
        </p:txBody>
      </p:sp>
      <p:sp>
        <p:nvSpPr>
          <p:cNvPr id="9" name="Rounded Rectangle 4">
            <a:extLst>
              <a:ext uri="{FF2B5EF4-FFF2-40B4-BE49-F238E27FC236}">
                <a16:creationId xmlns:a16="http://schemas.microsoft.com/office/drawing/2014/main" id="{30F7B996-9F77-4D65-9E41-4944830DCBA3}"/>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PSO</a:t>
            </a:r>
          </a:p>
        </p:txBody>
      </p:sp>
      <p:sp>
        <p:nvSpPr>
          <p:cNvPr id="10" name="Rounded Rectangle 20">
            <a:hlinkClick r:id="" action="ppaction://noaction" highlightClick="1"/>
            <a:extLst>
              <a:ext uri="{FF2B5EF4-FFF2-40B4-BE49-F238E27FC236}">
                <a16:creationId xmlns:a16="http://schemas.microsoft.com/office/drawing/2014/main" id="{2979B8E8-2061-4917-B907-B879440B80DF}"/>
              </a:ext>
            </a:extLst>
          </p:cNvPr>
          <p:cNvSpPr/>
          <p:nvPr/>
        </p:nvSpPr>
        <p:spPr>
          <a:xfrm>
            <a:off x="181255" y="3948011"/>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CO Attainment </a:t>
            </a:r>
          </a:p>
        </p:txBody>
      </p:sp>
      <p:sp>
        <p:nvSpPr>
          <p:cNvPr id="11" name="Rounded Rectangle 20">
            <a:hlinkClick r:id="" action="ppaction://noaction" highlightClick="1"/>
            <a:extLst>
              <a:ext uri="{FF2B5EF4-FFF2-40B4-BE49-F238E27FC236}">
                <a16:creationId xmlns:a16="http://schemas.microsoft.com/office/drawing/2014/main" id="{D741EB38-587F-45A4-9188-B34763DA51F6}"/>
              </a:ext>
            </a:extLst>
          </p:cNvPr>
          <p:cNvSpPr/>
          <p:nvPr/>
        </p:nvSpPr>
        <p:spPr>
          <a:xfrm>
            <a:off x="188106" y="254338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Course Outcomes &amp; Its Mappings</a:t>
            </a:r>
          </a:p>
        </p:txBody>
      </p:sp>
      <p:sp>
        <p:nvSpPr>
          <p:cNvPr id="12" name="Rounded Rectangle 20">
            <a:hlinkClick r:id="" action="ppaction://noaction" highlightClick="1"/>
            <a:extLst>
              <a:ext uri="{FF2B5EF4-FFF2-40B4-BE49-F238E27FC236}">
                <a16:creationId xmlns:a16="http://schemas.microsoft.com/office/drawing/2014/main" id="{90FB3852-3956-42F4-B0A3-054C9892226C}"/>
              </a:ext>
            </a:extLst>
          </p:cNvPr>
          <p:cNvSpPr/>
          <p:nvPr/>
        </p:nvSpPr>
        <p:spPr>
          <a:xfrm>
            <a:off x="188106" y="1856501"/>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Direct Assessment Tools</a:t>
            </a:r>
          </a:p>
        </p:txBody>
      </p:sp>
      <p:sp>
        <p:nvSpPr>
          <p:cNvPr id="13" name="Rounded Rectangle 20">
            <a:hlinkClick r:id="" action="ppaction://noaction" highlightClick="1"/>
            <a:extLst>
              <a:ext uri="{FF2B5EF4-FFF2-40B4-BE49-F238E27FC236}">
                <a16:creationId xmlns:a16="http://schemas.microsoft.com/office/drawing/2014/main" id="{CCC9C77F-5DEE-4FD5-ADE6-9BF751371587}"/>
              </a:ext>
            </a:extLst>
          </p:cNvPr>
          <p:cNvSpPr/>
          <p:nvPr/>
        </p:nvSpPr>
        <p:spPr>
          <a:xfrm>
            <a:off x="188106" y="3242492"/>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PO / PSO Attainment</a:t>
            </a:r>
          </a:p>
          <a:p>
            <a:pPr algn="ctr"/>
            <a:r>
              <a:rPr lang="en-IN" sz="1300" dirty="0">
                <a:solidFill>
                  <a:schemeClr val="bg1"/>
                </a:solidFill>
                <a:latin typeface="Times New Roman" panose="02020603050405020304" pitchFamily="18" charset="0"/>
                <a:cs typeface="Times New Roman" panose="02020603050405020304" pitchFamily="18" charset="0"/>
              </a:rPr>
              <a:t>Process</a:t>
            </a:r>
          </a:p>
        </p:txBody>
      </p:sp>
      <p:sp>
        <p:nvSpPr>
          <p:cNvPr id="15" name="Rounded Rectangle 20">
            <a:hlinkClick r:id="" action="ppaction://noaction" highlightClick="1"/>
            <a:extLst>
              <a:ext uri="{FF2B5EF4-FFF2-40B4-BE49-F238E27FC236}">
                <a16:creationId xmlns:a16="http://schemas.microsoft.com/office/drawing/2014/main" id="{738D2353-5E67-403D-B26E-02C83594C3DC}"/>
              </a:ext>
            </a:extLst>
          </p:cNvPr>
          <p:cNvSpPr/>
          <p:nvPr/>
        </p:nvSpPr>
        <p:spPr>
          <a:xfrm>
            <a:off x="188106" y="468197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Overall </a:t>
            </a:r>
          </a:p>
          <a:p>
            <a:pPr algn="ctr"/>
            <a:r>
              <a:rPr lang="en-IN" sz="1300" dirty="0">
                <a:solidFill>
                  <a:srgbClr val="002060"/>
                </a:solidFill>
                <a:latin typeface="Times New Roman" panose="02020603050405020304" pitchFamily="18" charset="0"/>
                <a:cs typeface="Times New Roman" panose="02020603050405020304" pitchFamily="18" charset="0"/>
              </a:rPr>
              <a:t>PO / PSO Attainment</a:t>
            </a:r>
          </a:p>
        </p:txBody>
      </p:sp>
      <p:pic>
        <p:nvPicPr>
          <p:cNvPr id="16" name="Picture 15" descr="flowchat.png">
            <a:extLst>
              <a:ext uri="{FF2B5EF4-FFF2-40B4-BE49-F238E27FC236}">
                <a16:creationId xmlns:a16="http://schemas.microsoft.com/office/drawing/2014/main" id="{8F47CCDC-BC19-4AEB-BEAD-CB4891236A58}"/>
              </a:ext>
            </a:extLst>
          </p:cNvPr>
          <p:cNvPicPr>
            <a:picLocks noChangeAspect="1"/>
          </p:cNvPicPr>
          <p:nvPr/>
        </p:nvPicPr>
        <p:blipFill>
          <a:blip r:embed="rId2" cstate="print"/>
          <a:stretch>
            <a:fillRect/>
          </a:stretch>
        </p:blipFill>
        <p:spPr>
          <a:xfrm>
            <a:off x="1828799" y="990600"/>
            <a:ext cx="8553157" cy="5572903"/>
          </a:xfrm>
          <a:prstGeom prst="rect">
            <a:avLst/>
          </a:prstGeom>
        </p:spPr>
      </p:pic>
      <p:sp>
        <p:nvSpPr>
          <p:cNvPr id="14" name="Footer Placeholder 7">
            <a:extLst>
              <a:ext uri="{FF2B5EF4-FFF2-40B4-BE49-F238E27FC236}">
                <a16:creationId xmlns:a16="http://schemas.microsoft.com/office/drawing/2014/main" id="{10B26FF0-E229-4B6B-BA78-E71456E2A2D3}"/>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17" name="Date Placeholder 8">
            <a:extLst>
              <a:ext uri="{FF2B5EF4-FFF2-40B4-BE49-F238E27FC236}">
                <a16:creationId xmlns:a16="http://schemas.microsoft.com/office/drawing/2014/main" id="{227B4C53-4022-411E-BBD6-76AB9267ACB6}"/>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6135F5CF-C399-4599-88D9-FC3B21416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spTree>
    <p:extLst>
      <p:ext uri="{BB962C8B-B14F-4D97-AF65-F5344CB8AC3E}">
        <p14:creationId xmlns:p14="http://schemas.microsoft.com/office/powerpoint/2010/main" val="3258184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14FB7804-CF1C-4220-809E-21B2B7C174CA}"/>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Criterion-3 : Course Outcome, PO &amp; PSO</a:t>
            </a:r>
          </a:p>
        </p:txBody>
      </p:sp>
      <p:sp>
        <p:nvSpPr>
          <p:cNvPr id="5" name="Slide Number Placeholder 3">
            <a:extLst>
              <a:ext uri="{FF2B5EF4-FFF2-40B4-BE49-F238E27FC236}">
                <a16:creationId xmlns:a16="http://schemas.microsoft.com/office/drawing/2014/main" id="{C48E9721-4858-4D92-9239-0C238C755E96}"/>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22</a:t>
            </a:fld>
            <a:endParaRPr lang="en-IN" sz="1800" spc="400" dirty="0">
              <a:solidFill>
                <a:schemeClr val="bg1">
                  <a:lumMod val="95000"/>
                </a:schemeClr>
              </a:solidFill>
            </a:endParaRPr>
          </a:p>
        </p:txBody>
      </p:sp>
      <p:sp>
        <p:nvSpPr>
          <p:cNvPr id="15" name="Rounded Rectangle 4">
            <a:extLst>
              <a:ext uri="{FF2B5EF4-FFF2-40B4-BE49-F238E27FC236}">
                <a16:creationId xmlns:a16="http://schemas.microsoft.com/office/drawing/2014/main" id="{91499129-A74B-41D3-ACB9-1125F38E023C}"/>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PSO</a:t>
            </a:r>
          </a:p>
        </p:txBody>
      </p:sp>
      <p:sp>
        <p:nvSpPr>
          <p:cNvPr id="16" name="Rounded Rectangle 20">
            <a:hlinkClick r:id="" action="ppaction://noaction" highlightClick="1"/>
            <a:extLst>
              <a:ext uri="{FF2B5EF4-FFF2-40B4-BE49-F238E27FC236}">
                <a16:creationId xmlns:a16="http://schemas.microsoft.com/office/drawing/2014/main" id="{310FE696-276D-4A20-8D65-06825F950FB5}"/>
              </a:ext>
            </a:extLst>
          </p:cNvPr>
          <p:cNvSpPr/>
          <p:nvPr/>
        </p:nvSpPr>
        <p:spPr>
          <a:xfrm>
            <a:off x="188391" y="182806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Direct Assessment Tools</a:t>
            </a:r>
          </a:p>
        </p:txBody>
      </p:sp>
      <p:sp>
        <p:nvSpPr>
          <p:cNvPr id="17" name="Rounded Rectangle 20">
            <a:hlinkClick r:id="" action="ppaction://noaction" highlightClick="1"/>
            <a:extLst>
              <a:ext uri="{FF2B5EF4-FFF2-40B4-BE49-F238E27FC236}">
                <a16:creationId xmlns:a16="http://schemas.microsoft.com/office/drawing/2014/main" id="{04C0C5C6-947D-49C9-8E5C-61B64503F1EB}"/>
              </a:ext>
            </a:extLst>
          </p:cNvPr>
          <p:cNvSpPr/>
          <p:nvPr/>
        </p:nvSpPr>
        <p:spPr>
          <a:xfrm>
            <a:off x="188106" y="254338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Course Outcomes &amp; Its Mappings</a:t>
            </a:r>
          </a:p>
        </p:txBody>
      </p:sp>
      <p:sp>
        <p:nvSpPr>
          <p:cNvPr id="19" name="Rounded Rectangle 20">
            <a:hlinkClick r:id="" action="ppaction://noaction" highlightClick="1"/>
            <a:extLst>
              <a:ext uri="{FF2B5EF4-FFF2-40B4-BE49-F238E27FC236}">
                <a16:creationId xmlns:a16="http://schemas.microsoft.com/office/drawing/2014/main" id="{068C124B-D60B-4DC5-87B9-36BDD2F9BE17}"/>
              </a:ext>
            </a:extLst>
          </p:cNvPr>
          <p:cNvSpPr/>
          <p:nvPr/>
        </p:nvSpPr>
        <p:spPr>
          <a:xfrm>
            <a:off x="188106" y="322842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PO / PSO Attainment</a:t>
            </a:r>
          </a:p>
          <a:p>
            <a:pPr algn="ctr"/>
            <a:r>
              <a:rPr lang="en-IN" sz="1300" dirty="0">
                <a:solidFill>
                  <a:schemeClr val="tx1"/>
                </a:solidFill>
                <a:latin typeface="Times New Roman" panose="02020603050405020304" pitchFamily="18" charset="0"/>
                <a:cs typeface="Times New Roman" panose="02020603050405020304" pitchFamily="18" charset="0"/>
              </a:rPr>
              <a:t>Process</a:t>
            </a:r>
          </a:p>
        </p:txBody>
      </p:sp>
      <p:sp>
        <p:nvSpPr>
          <p:cNvPr id="21" name="Rounded Rectangle 20">
            <a:hlinkClick r:id="" action="ppaction://noaction" highlightClick="1"/>
            <a:extLst>
              <a:ext uri="{FF2B5EF4-FFF2-40B4-BE49-F238E27FC236}">
                <a16:creationId xmlns:a16="http://schemas.microsoft.com/office/drawing/2014/main" id="{C226A2BA-513B-480C-8671-46FF52CFF0B2}"/>
              </a:ext>
            </a:extLst>
          </p:cNvPr>
          <p:cNvSpPr/>
          <p:nvPr/>
        </p:nvSpPr>
        <p:spPr>
          <a:xfrm>
            <a:off x="188106" y="469671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Overall </a:t>
            </a:r>
          </a:p>
          <a:p>
            <a:pPr algn="ctr"/>
            <a:r>
              <a:rPr lang="en-IN" sz="1300" dirty="0">
                <a:solidFill>
                  <a:schemeClr val="tx1"/>
                </a:solidFill>
                <a:latin typeface="Times New Roman" panose="02020603050405020304" pitchFamily="18" charset="0"/>
                <a:cs typeface="Times New Roman" panose="02020603050405020304" pitchFamily="18" charset="0"/>
              </a:rPr>
              <a:t>PO / PSO Attainment</a:t>
            </a:r>
          </a:p>
        </p:txBody>
      </p:sp>
      <p:pic>
        <p:nvPicPr>
          <p:cNvPr id="23" name="Picture 22" descr="Test3.JPG">
            <a:extLst>
              <a:ext uri="{FF2B5EF4-FFF2-40B4-BE49-F238E27FC236}">
                <a16:creationId xmlns:a16="http://schemas.microsoft.com/office/drawing/2014/main" id="{EE377209-95A3-415D-AF58-DB26DE1D4534}"/>
              </a:ext>
            </a:extLst>
          </p:cNvPr>
          <p:cNvPicPr>
            <a:picLocks noChangeAspect="1"/>
          </p:cNvPicPr>
          <p:nvPr/>
        </p:nvPicPr>
        <p:blipFill>
          <a:blip r:embed="rId2" cstate="print"/>
          <a:stretch>
            <a:fillRect/>
          </a:stretch>
        </p:blipFill>
        <p:spPr>
          <a:xfrm>
            <a:off x="3918104" y="683922"/>
            <a:ext cx="3429000" cy="2190750"/>
          </a:xfrm>
          <a:prstGeom prst="rect">
            <a:avLst/>
          </a:prstGeom>
        </p:spPr>
      </p:pic>
      <p:pic>
        <p:nvPicPr>
          <p:cNvPr id="24" name="Picture 23" descr="Test2.JPG">
            <a:extLst>
              <a:ext uri="{FF2B5EF4-FFF2-40B4-BE49-F238E27FC236}">
                <a16:creationId xmlns:a16="http://schemas.microsoft.com/office/drawing/2014/main" id="{077BF24A-5218-416F-AC00-B436213777E8}"/>
              </a:ext>
            </a:extLst>
          </p:cNvPr>
          <p:cNvPicPr>
            <a:picLocks noChangeAspect="1"/>
          </p:cNvPicPr>
          <p:nvPr/>
        </p:nvPicPr>
        <p:blipFill>
          <a:blip r:embed="rId3" cstate="print"/>
          <a:stretch>
            <a:fillRect/>
          </a:stretch>
        </p:blipFill>
        <p:spPr>
          <a:xfrm>
            <a:off x="2787020" y="1126907"/>
            <a:ext cx="3657600" cy="2200275"/>
          </a:xfrm>
          <a:prstGeom prst="rect">
            <a:avLst/>
          </a:prstGeom>
        </p:spPr>
      </p:pic>
      <p:pic>
        <p:nvPicPr>
          <p:cNvPr id="25" name="Picture 24" descr="Test1.JPG">
            <a:extLst>
              <a:ext uri="{FF2B5EF4-FFF2-40B4-BE49-F238E27FC236}">
                <a16:creationId xmlns:a16="http://schemas.microsoft.com/office/drawing/2014/main" id="{18A96CA0-97B4-41F5-B7E0-B46918CF5535}"/>
              </a:ext>
            </a:extLst>
          </p:cNvPr>
          <p:cNvPicPr>
            <a:picLocks noChangeAspect="1"/>
          </p:cNvPicPr>
          <p:nvPr/>
        </p:nvPicPr>
        <p:blipFill>
          <a:blip r:embed="rId4" cstate="print"/>
          <a:stretch>
            <a:fillRect/>
          </a:stretch>
        </p:blipFill>
        <p:spPr>
          <a:xfrm>
            <a:off x="2098829" y="1576647"/>
            <a:ext cx="3533775" cy="2190750"/>
          </a:xfrm>
          <a:prstGeom prst="rect">
            <a:avLst/>
          </a:prstGeom>
        </p:spPr>
      </p:pic>
      <p:pic>
        <p:nvPicPr>
          <p:cNvPr id="27" name="Picture 26" descr="CO_Att.JPG">
            <a:extLst>
              <a:ext uri="{FF2B5EF4-FFF2-40B4-BE49-F238E27FC236}">
                <a16:creationId xmlns:a16="http://schemas.microsoft.com/office/drawing/2014/main" id="{53A29B47-AC9E-4883-9383-DDB41206DEA9}"/>
              </a:ext>
            </a:extLst>
          </p:cNvPr>
          <p:cNvPicPr>
            <a:picLocks noChangeAspect="1"/>
          </p:cNvPicPr>
          <p:nvPr/>
        </p:nvPicPr>
        <p:blipFill>
          <a:blip r:embed="rId5" cstate="print"/>
          <a:stretch>
            <a:fillRect/>
          </a:stretch>
        </p:blipFill>
        <p:spPr>
          <a:xfrm>
            <a:off x="7616671" y="2555651"/>
            <a:ext cx="2476500" cy="1343025"/>
          </a:xfrm>
          <a:prstGeom prst="rect">
            <a:avLst/>
          </a:prstGeom>
        </p:spPr>
      </p:pic>
      <p:pic>
        <p:nvPicPr>
          <p:cNvPr id="3" name="Picture 2">
            <a:extLst>
              <a:ext uri="{FF2B5EF4-FFF2-40B4-BE49-F238E27FC236}">
                <a16:creationId xmlns:a16="http://schemas.microsoft.com/office/drawing/2014/main" id="{5967CC98-3543-4D48-AED2-A3327FF2DC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8667" y="613631"/>
            <a:ext cx="3087603" cy="1929752"/>
          </a:xfrm>
          <a:prstGeom prst="rect">
            <a:avLst/>
          </a:prstGeom>
        </p:spPr>
      </p:pic>
      <p:sp>
        <p:nvSpPr>
          <p:cNvPr id="29" name="Rounded Rectangle 20">
            <a:hlinkClick r:id="" action="ppaction://noaction" highlightClick="1"/>
            <a:extLst>
              <a:ext uri="{FF2B5EF4-FFF2-40B4-BE49-F238E27FC236}">
                <a16:creationId xmlns:a16="http://schemas.microsoft.com/office/drawing/2014/main" id="{C06CA34C-27E9-4CC6-9759-946AE7979B71}"/>
              </a:ext>
            </a:extLst>
          </p:cNvPr>
          <p:cNvSpPr/>
          <p:nvPr/>
        </p:nvSpPr>
        <p:spPr>
          <a:xfrm>
            <a:off x="188106" y="3975543"/>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CO Attainment </a:t>
            </a:r>
          </a:p>
        </p:txBody>
      </p:sp>
      <p:pic>
        <p:nvPicPr>
          <p:cNvPr id="6" name="Picture 5">
            <a:extLst>
              <a:ext uri="{FF2B5EF4-FFF2-40B4-BE49-F238E27FC236}">
                <a16:creationId xmlns:a16="http://schemas.microsoft.com/office/drawing/2014/main" id="{AC563262-D1E8-4772-B47D-35C8E60E22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5178" y="3924858"/>
            <a:ext cx="9998715" cy="2633050"/>
          </a:xfrm>
          <a:prstGeom prst="rect">
            <a:avLst/>
          </a:prstGeom>
        </p:spPr>
      </p:pic>
      <p:sp>
        <p:nvSpPr>
          <p:cNvPr id="18" name="Footer Placeholder 7">
            <a:extLst>
              <a:ext uri="{FF2B5EF4-FFF2-40B4-BE49-F238E27FC236}">
                <a16:creationId xmlns:a16="http://schemas.microsoft.com/office/drawing/2014/main" id="{1A870ED8-2AC3-46DA-AEF2-5736D43F1714}"/>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0" name="Date Placeholder 8">
            <a:extLst>
              <a:ext uri="{FF2B5EF4-FFF2-40B4-BE49-F238E27FC236}">
                <a16:creationId xmlns:a16="http://schemas.microsoft.com/office/drawing/2014/main" id="{A2C9B7FC-B4AD-4408-AD90-2DA14999DC51}"/>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1128798A-208E-41F1-ABAC-B4F596191D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spTree>
    <p:extLst>
      <p:ext uri="{BB962C8B-B14F-4D97-AF65-F5344CB8AC3E}">
        <p14:creationId xmlns:p14="http://schemas.microsoft.com/office/powerpoint/2010/main" val="311339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D2966915-D6F3-46D7-A62C-ACD77A822E95}"/>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Criterion-3 : Course Outcome, PO &amp; PSO</a:t>
            </a:r>
          </a:p>
        </p:txBody>
      </p:sp>
      <p:sp>
        <p:nvSpPr>
          <p:cNvPr id="5" name="Slide Number Placeholder 3">
            <a:extLst>
              <a:ext uri="{FF2B5EF4-FFF2-40B4-BE49-F238E27FC236}">
                <a16:creationId xmlns:a16="http://schemas.microsoft.com/office/drawing/2014/main" id="{9986934F-D200-4E7A-A4B3-2656BABD6274}"/>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23</a:t>
            </a:fld>
            <a:endParaRPr lang="en-IN" sz="1800" spc="400" dirty="0">
              <a:solidFill>
                <a:schemeClr val="bg1">
                  <a:lumMod val="95000"/>
                </a:schemeClr>
              </a:solidFill>
            </a:endParaRPr>
          </a:p>
        </p:txBody>
      </p:sp>
      <p:sp>
        <p:nvSpPr>
          <p:cNvPr id="7" name="Rounded Rectangle 20">
            <a:hlinkClick r:id="" action="ppaction://noaction" highlightClick="1"/>
            <a:extLst>
              <a:ext uri="{FF2B5EF4-FFF2-40B4-BE49-F238E27FC236}">
                <a16:creationId xmlns:a16="http://schemas.microsoft.com/office/drawing/2014/main" id="{F7B778B3-BE1E-47CE-816F-6322909B2FFC}"/>
              </a:ext>
            </a:extLst>
          </p:cNvPr>
          <p:cNvSpPr/>
          <p:nvPr/>
        </p:nvSpPr>
        <p:spPr>
          <a:xfrm>
            <a:off x="188106" y="3991036"/>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CO Attainment </a:t>
            </a:r>
          </a:p>
        </p:txBody>
      </p:sp>
      <p:sp>
        <p:nvSpPr>
          <p:cNvPr id="8" name="Rounded Rectangle 20">
            <a:hlinkClick r:id="" action="ppaction://noaction" highlightClick="1"/>
            <a:extLst>
              <a:ext uri="{FF2B5EF4-FFF2-40B4-BE49-F238E27FC236}">
                <a16:creationId xmlns:a16="http://schemas.microsoft.com/office/drawing/2014/main" id="{8241FE1D-EC4E-4F5F-B496-9AA54FBF86B8}"/>
              </a:ext>
            </a:extLst>
          </p:cNvPr>
          <p:cNvSpPr/>
          <p:nvPr/>
        </p:nvSpPr>
        <p:spPr>
          <a:xfrm>
            <a:off x="188106" y="254338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Course Outcomes &amp; Its Mappings</a:t>
            </a:r>
          </a:p>
        </p:txBody>
      </p:sp>
      <p:sp>
        <p:nvSpPr>
          <p:cNvPr id="9" name="Rounded Rectangle 20">
            <a:hlinkClick r:id="" action="ppaction://noaction" highlightClick="1"/>
            <a:extLst>
              <a:ext uri="{FF2B5EF4-FFF2-40B4-BE49-F238E27FC236}">
                <a16:creationId xmlns:a16="http://schemas.microsoft.com/office/drawing/2014/main" id="{B40D1FF4-2CC6-48D6-ABBD-42D057A05A35}"/>
              </a:ext>
            </a:extLst>
          </p:cNvPr>
          <p:cNvSpPr/>
          <p:nvPr/>
        </p:nvSpPr>
        <p:spPr>
          <a:xfrm>
            <a:off x="188106" y="179115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Direct Assessment Tools</a:t>
            </a:r>
          </a:p>
        </p:txBody>
      </p:sp>
      <p:sp>
        <p:nvSpPr>
          <p:cNvPr id="10" name="Rounded Rectangle 20">
            <a:hlinkClick r:id="" action="ppaction://noaction" highlightClick="1"/>
            <a:extLst>
              <a:ext uri="{FF2B5EF4-FFF2-40B4-BE49-F238E27FC236}">
                <a16:creationId xmlns:a16="http://schemas.microsoft.com/office/drawing/2014/main" id="{11A97EF7-CB80-4F52-BA1B-C207FE743283}"/>
              </a:ext>
            </a:extLst>
          </p:cNvPr>
          <p:cNvSpPr/>
          <p:nvPr/>
        </p:nvSpPr>
        <p:spPr>
          <a:xfrm>
            <a:off x="188106" y="3277326"/>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PO / PSO Attainment</a:t>
            </a:r>
          </a:p>
          <a:p>
            <a:pPr algn="ctr"/>
            <a:r>
              <a:rPr lang="en-IN" sz="1300" dirty="0">
                <a:solidFill>
                  <a:srgbClr val="002060"/>
                </a:solidFill>
                <a:latin typeface="Times New Roman" panose="02020603050405020304" pitchFamily="18" charset="0"/>
                <a:cs typeface="Times New Roman" panose="02020603050405020304" pitchFamily="18" charset="0"/>
              </a:rPr>
              <a:t>Process</a:t>
            </a:r>
          </a:p>
        </p:txBody>
      </p:sp>
      <p:sp>
        <p:nvSpPr>
          <p:cNvPr id="12" name="Rounded Rectangle 20">
            <a:hlinkClick r:id="" action="ppaction://noaction" highlightClick="1"/>
            <a:extLst>
              <a:ext uri="{FF2B5EF4-FFF2-40B4-BE49-F238E27FC236}">
                <a16:creationId xmlns:a16="http://schemas.microsoft.com/office/drawing/2014/main" id="{D856859E-E41E-4C43-AF07-8D3773FA7C43}"/>
              </a:ext>
            </a:extLst>
          </p:cNvPr>
          <p:cNvSpPr/>
          <p:nvPr/>
        </p:nvSpPr>
        <p:spPr>
          <a:xfrm>
            <a:off x="188106" y="4711464"/>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Overall </a:t>
            </a:r>
          </a:p>
          <a:p>
            <a:pPr algn="ctr"/>
            <a:r>
              <a:rPr lang="en-IN" sz="1300" dirty="0">
                <a:latin typeface="Times New Roman" panose="02020603050405020304" pitchFamily="18" charset="0"/>
                <a:cs typeface="Times New Roman" panose="02020603050405020304" pitchFamily="18" charset="0"/>
              </a:rPr>
              <a:t>PO / PSO Attainment</a:t>
            </a:r>
          </a:p>
        </p:txBody>
      </p:sp>
      <p:sp>
        <p:nvSpPr>
          <p:cNvPr id="14" name="Project">
            <a:hlinkClick r:id="" action="ppaction://noaction" highlightClick="1"/>
            <a:extLst>
              <a:ext uri="{FF2B5EF4-FFF2-40B4-BE49-F238E27FC236}">
                <a16:creationId xmlns:a16="http://schemas.microsoft.com/office/drawing/2014/main" id="{B66B760D-0992-4EDB-B784-C7FDC55728B0}"/>
              </a:ext>
            </a:extLst>
          </p:cNvPr>
          <p:cNvSpPr/>
          <p:nvPr/>
        </p:nvSpPr>
        <p:spPr>
          <a:xfrm>
            <a:off x="188106" y="5804073"/>
            <a:ext cx="1247598" cy="61293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IN" sz="13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Overall Comparison</a:t>
            </a:r>
          </a:p>
        </p:txBody>
      </p:sp>
      <p:graphicFrame>
        <p:nvGraphicFramePr>
          <p:cNvPr id="30" name="Table 29">
            <a:extLst>
              <a:ext uri="{FF2B5EF4-FFF2-40B4-BE49-F238E27FC236}">
                <a16:creationId xmlns:a16="http://schemas.microsoft.com/office/drawing/2014/main" id="{F7431500-0D2D-400F-A439-EF629B03F5CF}"/>
              </a:ext>
            </a:extLst>
          </p:cNvPr>
          <p:cNvGraphicFramePr>
            <a:graphicFrameLocks noGrp="1"/>
          </p:cNvGraphicFramePr>
          <p:nvPr>
            <p:extLst>
              <p:ext uri="{D42A27DB-BD31-4B8C-83A1-F6EECF244321}">
                <p14:modId xmlns:p14="http://schemas.microsoft.com/office/powerpoint/2010/main" val="235687973"/>
              </p:ext>
            </p:extLst>
          </p:nvPr>
        </p:nvGraphicFramePr>
        <p:xfrm>
          <a:off x="1752597" y="990599"/>
          <a:ext cx="10251013" cy="2706422"/>
        </p:xfrm>
        <a:graphic>
          <a:graphicData uri="http://schemas.openxmlformats.org/drawingml/2006/table">
            <a:tbl>
              <a:tblPr firstRow="1" firstCol="1" lastRow="1" lastCol="1" bandRow="1" bandCol="1">
                <a:tableStyleId>{912C8C85-51F0-491E-9774-3900AFEF0FD7}</a:tableStyleId>
              </a:tblPr>
              <a:tblGrid>
                <a:gridCol w="1779103">
                  <a:extLst>
                    <a:ext uri="{9D8B030D-6E8A-4147-A177-3AD203B41FA5}">
                      <a16:colId xmlns:a16="http://schemas.microsoft.com/office/drawing/2014/main" val="20000"/>
                    </a:ext>
                  </a:extLst>
                </a:gridCol>
                <a:gridCol w="600774">
                  <a:extLst>
                    <a:ext uri="{9D8B030D-6E8A-4147-A177-3AD203B41FA5}">
                      <a16:colId xmlns:a16="http://schemas.microsoft.com/office/drawing/2014/main" val="20001"/>
                    </a:ext>
                  </a:extLst>
                </a:gridCol>
                <a:gridCol w="650891">
                  <a:extLst>
                    <a:ext uri="{9D8B030D-6E8A-4147-A177-3AD203B41FA5}">
                      <a16:colId xmlns:a16="http://schemas.microsoft.com/office/drawing/2014/main" val="20002"/>
                    </a:ext>
                  </a:extLst>
                </a:gridCol>
                <a:gridCol w="650891">
                  <a:extLst>
                    <a:ext uri="{9D8B030D-6E8A-4147-A177-3AD203B41FA5}">
                      <a16:colId xmlns:a16="http://schemas.microsoft.com/office/drawing/2014/main" val="20003"/>
                    </a:ext>
                  </a:extLst>
                </a:gridCol>
                <a:gridCol w="650891">
                  <a:extLst>
                    <a:ext uri="{9D8B030D-6E8A-4147-A177-3AD203B41FA5}">
                      <a16:colId xmlns:a16="http://schemas.microsoft.com/office/drawing/2014/main" val="20004"/>
                    </a:ext>
                  </a:extLst>
                </a:gridCol>
                <a:gridCol w="650891">
                  <a:extLst>
                    <a:ext uri="{9D8B030D-6E8A-4147-A177-3AD203B41FA5}">
                      <a16:colId xmlns:a16="http://schemas.microsoft.com/office/drawing/2014/main" val="20005"/>
                    </a:ext>
                  </a:extLst>
                </a:gridCol>
                <a:gridCol w="650891">
                  <a:extLst>
                    <a:ext uri="{9D8B030D-6E8A-4147-A177-3AD203B41FA5}">
                      <a16:colId xmlns:a16="http://schemas.microsoft.com/office/drawing/2014/main" val="20006"/>
                    </a:ext>
                  </a:extLst>
                </a:gridCol>
                <a:gridCol w="650891">
                  <a:extLst>
                    <a:ext uri="{9D8B030D-6E8A-4147-A177-3AD203B41FA5}">
                      <a16:colId xmlns:a16="http://schemas.microsoft.com/office/drawing/2014/main" val="20007"/>
                    </a:ext>
                  </a:extLst>
                </a:gridCol>
                <a:gridCol w="660965">
                  <a:extLst>
                    <a:ext uri="{9D8B030D-6E8A-4147-A177-3AD203B41FA5}">
                      <a16:colId xmlns:a16="http://schemas.microsoft.com/office/drawing/2014/main" val="20008"/>
                    </a:ext>
                  </a:extLst>
                </a:gridCol>
                <a:gridCol w="660965">
                  <a:extLst>
                    <a:ext uri="{9D8B030D-6E8A-4147-A177-3AD203B41FA5}">
                      <a16:colId xmlns:a16="http://schemas.microsoft.com/office/drawing/2014/main" val="20009"/>
                    </a:ext>
                  </a:extLst>
                </a:gridCol>
                <a:gridCol w="660965">
                  <a:extLst>
                    <a:ext uri="{9D8B030D-6E8A-4147-A177-3AD203B41FA5}">
                      <a16:colId xmlns:a16="http://schemas.microsoft.com/office/drawing/2014/main" val="20010"/>
                    </a:ext>
                  </a:extLst>
                </a:gridCol>
                <a:gridCol w="660965">
                  <a:extLst>
                    <a:ext uri="{9D8B030D-6E8A-4147-A177-3AD203B41FA5}">
                      <a16:colId xmlns:a16="http://schemas.microsoft.com/office/drawing/2014/main" val="20011"/>
                    </a:ext>
                  </a:extLst>
                </a:gridCol>
                <a:gridCol w="660965">
                  <a:extLst>
                    <a:ext uri="{9D8B030D-6E8A-4147-A177-3AD203B41FA5}">
                      <a16:colId xmlns:a16="http://schemas.microsoft.com/office/drawing/2014/main" val="20012"/>
                    </a:ext>
                  </a:extLst>
                </a:gridCol>
                <a:gridCol w="660965">
                  <a:extLst>
                    <a:ext uri="{9D8B030D-6E8A-4147-A177-3AD203B41FA5}">
                      <a16:colId xmlns:a16="http://schemas.microsoft.com/office/drawing/2014/main" val="20013"/>
                    </a:ext>
                  </a:extLst>
                </a:gridCol>
              </a:tblGrid>
              <a:tr h="646278">
                <a:tc>
                  <a:txBody>
                    <a:bodyPr/>
                    <a:lstStyle/>
                    <a:p>
                      <a:pPr marL="36195"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Course</a:t>
                      </a:r>
                      <a:endParaRPr lang="en-IN" sz="14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1">
                        <a:lumMod val="50000"/>
                      </a:schemeClr>
                    </a:solidFill>
                  </a:tcPr>
                </a:tc>
                <a:tc>
                  <a:txBody>
                    <a:bodyPr/>
                    <a:lstStyle/>
                    <a:p>
                      <a:pPr marL="36195"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PO1</a:t>
                      </a:r>
                      <a:endParaRPr lang="en-IN" sz="14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1">
                        <a:lumMod val="50000"/>
                      </a:schemeClr>
                    </a:solidFill>
                  </a:tcPr>
                </a:tc>
                <a:tc>
                  <a:txBody>
                    <a:bodyPr/>
                    <a:lstStyle/>
                    <a:p>
                      <a:pPr marL="36195"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PO2</a:t>
                      </a:r>
                      <a:endParaRPr lang="en-IN" sz="14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1">
                        <a:lumMod val="50000"/>
                      </a:schemeClr>
                    </a:solidFill>
                  </a:tcPr>
                </a:tc>
                <a:tc>
                  <a:txBody>
                    <a:bodyPr/>
                    <a:lstStyle/>
                    <a:p>
                      <a:pPr marL="36195"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PO3</a:t>
                      </a:r>
                      <a:endParaRPr lang="en-IN" sz="14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1">
                        <a:lumMod val="50000"/>
                      </a:schemeClr>
                    </a:solidFill>
                  </a:tcPr>
                </a:tc>
                <a:tc>
                  <a:txBody>
                    <a:bodyPr/>
                    <a:lstStyle/>
                    <a:p>
                      <a:pPr marL="36195"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PO4</a:t>
                      </a:r>
                      <a:endParaRPr lang="en-IN" sz="14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1">
                        <a:lumMod val="50000"/>
                      </a:schemeClr>
                    </a:solidFill>
                  </a:tcPr>
                </a:tc>
                <a:tc>
                  <a:txBody>
                    <a:bodyPr/>
                    <a:lstStyle/>
                    <a:p>
                      <a:pPr marL="36195"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PO5</a:t>
                      </a:r>
                      <a:endParaRPr lang="en-IN" sz="14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1">
                        <a:lumMod val="50000"/>
                      </a:schemeClr>
                    </a:solidFill>
                  </a:tcPr>
                </a:tc>
                <a:tc>
                  <a:txBody>
                    <a:bodyPr/>
                    <a:lstStyle/>
                    <a:p>
                      <a:pPr marL="36195"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PO6</a:t>
                      </a:r>
                      <a:endParaRPr lang="en-IN" sz="14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1">
                        <a:lumMod val="50000"/>
                      </a:schemeClr>
                    </a:solidFill>
                  </a:tcPr>
                </a:tc>
                <a:tc>
                  <a:txBody>
                    <a:bodyPr/>
                    <a:lstStyle/>
                    <a:p>
                      <a:pPr marL="36195"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PO7</a:t>
                      </a:r>
                      <a:endParaRPr lang="en-IN" sz="14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1">
                        <a:lumMod val="50000"/>
                      </a:schemeClr>
                    </a:solidFill>
                  </a:tcPr>
                </a:tc>
                <a:tc>
                  <a:txBody>
                    <a:bodyPr/>
                    <a:lstStyle/>
                    <a:p>
                      <a:pPr marL="36195"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PO8</a:t>
                      </a:r>
                      <a:endParaRPr lang="en-IN" sz="14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1">
                        <a:lumMod val="50000"/>
                      </a:schemeClr>
                    </a:solidFill>
                  </a:tcPr>
                </a:tc>
                <a:tc>
                  <a:txBody>
                    <a:bodyPr/>
                    <a:lstStyle/>
                    <a:p>
                      <a:pPr marL="36195"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PO9</a:t>
                      </a:r>
                      <a:endParaRPr lang="en-IN" sz="14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1">
                        <a:lumMod val="50000"/>
                      </a:schemeClr>
                    </a:solidFill>
                  </a:tcPr>
                </a:tc>
                <a:tc>
                  <a:txBody>
                    <a:bodyPr/>
                    <a:lstStyle/>
                    <a:p>
                      <a:pPr marL="36195"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PO10</a:t>
                      </a:r>
                      <a:endParaRPr lang="en-IN" sz="14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1">
                        <a:lumMod val="50000"/>
                      </a:schemeClr>
                    </a:solidFill>
                  </a:tcPr>
                </a:tc>
                <a:tc>
                  <a:txBody>
                    <a:bodyPr/>
                    <a:lstStyle/>
                    <a:p>
                      <a:pPr marL="36195"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PO11</a:t>
                      </a:r>
                      <a:endParaRPr lang="en-IN" sz="14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1">
                        <a:lumMod val="50000"/>
                      </a:schemeClr>
                    </a:solidFill>
                  </a:tcPr>
                </a:tc>
                <a:tc>
                  <a:txBody>
                    <a:bodyPr/>
                    <a:lstStyle/>
                    <a:p>
                      <a:pPr marL="36195"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PSO1</a:t>
                      </a:r>
                      <a:endParaRPr lang="en-IN" sz="14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1">
                        <a:lumMod val="50000"/>
                      </a:schemeClr>
                    </a:solidFill>
                  </a:tcPr>
                </a:tc>
                <a:tc>
                  <a:txBody>
                    <a:bodyPr/>
                    <a:lstStyle/>
                    <a:p>
                      <a:pPr marL="36830" algn="ctr">
                        <a:lnSpc>
                          <a:spcPct val="115000"/>
                        </a:lnSpc>
                        <a:spcAft>
                          <a:spcPts val="0"/>
                        </a:spcAft>
                      </a:pPr>
                      <a:r>
                        <a:rPr lang="en-US" sz="1400" b="1" dirty="0">
                          <a:effectLst/>
                          <a:latin typeface="Times New Roman" panose="02020603050405020304" pitchFamily="18" charset="0"/>
                          <a:cs typeface="Times New Roman" panose="02020603050405020304" pitchFamily="18" charset="0"/>
                        </a:rPr>
                        <a:t>PSO2</a:t>
                      </a:r>
                      <a:endParaRPr lang="en-IN" sz="14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1">
                        <a:lumMod val="50000"/>
                      </a:schemeClr>
                    </a:solidFill>
                  </a:tcPr>
                </a:tc>
                <a:extLst>
                  <a:ext uri="{0D108BD9-81ED-4DB2-BD59-A6C34878D82A}">
                    <a16:rowId xmlns:a16="http://schemas.microsoft.com/office/drawing/2014/main" val="10000"/>
                  </a:ext>
                </a:extLst>
              </a:tr>
              <a:tr h="646278">
                <a:tc>
                  <a:txBody>
                    <a:bodyPr/>
                    <a:lstStyle/>
                    <a:p>
                      <a:pPr marL="63500" algn="ctr">
                        <a:lnSpc>
                          <a:spcPct val="115000"/>
                        </a:lnSpc>
                        <a:spcAft>
                          <a:spcPts val="0"/>
                        </a:spcAft>
                      </a:pPr>
                      <a:r>
                        <a:rPr lang="en-US" sz="1500" b="0" i="0" dirty="0">
                          <a:solidFill>
                            <a:srgbClr val="AA0428"/>
                          </a:solidFill>
                          <a:effectLst/>
                          <a:latin typeface="Times New Roman" panose="02020603050405020304" pitchFamily="18" charset="0"/>
                          <a:cs typeface="Times New Roman" panose="02020603050405020304" pitchFamily="18" charset="0"/>
                        </a:rPr>
                        <a:t>Direct Attainment</a:t>
                      </a:r>
                      <a:endParaRPr lang="en-IN" sz="1500" b="0" i="0" dirty="0">
                        <a:solidFill>
                          <a:srgbClr val="AA0428"/>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3500"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1.74</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3500"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1.59</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3500"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1.43</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3500"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1.49</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4135"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1.78</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4135"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1.21</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4135"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1.26</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4135"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1.56</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4135"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1.41</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4135"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1.41</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3500"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1.29</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4135"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1.42</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4135"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1.53</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extLst>
                  <a:ext uri="{0D108BD9-81ED-4DB2-BD59-A6C34878D82A}">
                    <a16:rowId xmlns:a16="http://schemas.microsoft.com/office/drawing/2014/main" val="10001"/>
                  </a:ext>
                </a:extLst>
              </a:tr>
              <a:tr h="637026">
                <a:tc>
                  <a:txBody>
                    <a:bodyPr/>
                    <a:lstStyle/>
                    <a:p>
                      <a:pPr marL="63500" algn="ctr">
                        <a:lnSpc>
                          <a:spcPct val="115000"/>
                        </a:lnSpc>
                        <a:spcAft>
                          <a:spcPts val="0"/>
                        </a:spcAft>
                      </a:pPr>
                      <a:r>
                        <a:rPr lang="en-US" sz="1500" b="0" i="0" dirty="0">
                          <a:solidFill>
                            <a:srgbClr val="AA0428"/>
                          </a:solidFill>
                          <a:effectLst/>
                          <a:latin typeface="Times New Roman" panose="02020603050405020304" pitchFamily="18" charset="0"/>
                          <a:cs typeface="Times New Roman" panose="02020603050405020304" pitchFamily="18" charset="0"/>
                        </a:rPr>
                        <a:t>Indirect Attainment (Program Exit Survey)</a:t>
                      </a:r>
                      <a:endParaRPr lang="en-IN" sz="1500" b="0" i="0" dirty="0">
                        <a:solidFill>
                          <a:srgbClr val="AA0428"/>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3500"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2.38</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3500"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2.47</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3500"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2.81</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3500"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2.55</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4135"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2.25</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4135"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2.38</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4135"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2.26</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4135"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2.35</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4135"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2.24</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4135"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2.24</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3500"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2.61</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4135"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2.36</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4135"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2.42</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extLst>
                  <a:ext uri="{0D108BD9-81ED-4DB2-BD59-A6C34878D82A}">
                    <a16:rowId xmlns:a16="http://schemas.microsoft.com/office/drawing/2014/main" val="10002"/>
                  </a:ext>
                </a:extLst>
              </a:tr>
              <a:tr h="646278">
                <a:tc>
                  <a:txBody>
                    <a:bodyPr/>
                    <a:lstStyle/>
                    <a:p>
                      <a:pPr marL="63500" algn="ctr">
                        <a:lnSpc>
                          <a:spcPct val="115000"/>
                        </a:lnSpc>
                        <a:spcAft>
                          <a:spcPts val="0"/>
                        </a:spcAft>
                      </a:pPr>
                      <a:r>
                        <a:rPr lang="en-US" sz="1500" b="0" i="0" dirty="0">
                          <a:solidFill>
                            <a:srgbClr val="AA0428"/>
                          </a:solidFill>
                          <a:effectLst/>
                          <a:latin typeface="Times New Roman" panose="02020603050405020304" pitchFamily="18" charset="0"/>
                          <a:cs typeface="Times New Roman" panose="02020603050405020304" pitchFamily="18" charset="0"/>
                        </a:rPr>
                        <a:t>Final  Attainment</a:t>
                      </a:r>
                      <a:endParaRPr lang="en-IN" sz="1500" b="0" i="0" dirty="0">
                        <a:solidFill>
                          <a:srgbClr val="AA0428"/>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3500"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1.87</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3500"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1.77</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3500"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1.71</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3500"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1.70</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4135"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1.87</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4135"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1.44</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4135"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1.46</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4135"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1.72</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4135"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1.58</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4135"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1.58</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3500"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1.55</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4135"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1.61</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tc>
                  <a:txBody>
                    <a:bodyPr/>
                    <a:lstStyle/>
                    <a:p>
                      <a:pPr marL="64135" algn="ctr">
                        <a:lnSpc>
                          <a:spcPct val="115000"/>
                        </a:lnSpc>
                        <a:spcAft>
                          <a:spcPts val="0"/>
                        </a:spcAft>
                      </a:pPr>
                      <a:r>
                        <a:rPr lang="en-IN" sz="1500" b="0" dirty="0">
                          <a:solidFill>
                            <a:srgbClr val="002060"/>
                          </a:solidFill>
                          <a:effectLst/>
                          <a:latin typeface="Times New Roman" panose="02020603050405020304" pitchFamily="18" charset="0"/>
                          <a:cs typeface="Times New Roman" panose="02020603050405020304" pitchFamily="18" charset="0"/>
                        </a:rPr>
                        <a:t>1.71</a:t>
                      </a:r>
                      <a:endParaRPr lang="en-IN" sz="1500" b="0" dirty="0">
                        <a:solidFill>
                          <a:srgbClr val="002060"/>
                        </a:solidFill>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tx2">
                        <a:lumMod val="20000"/>
                        <a:lumOff val="80000"/>
                      </a:schemeClr>
                    </a:solidFill>
                  </a:tcPr>
                </a:tc>
                <a:extLst>
                  <a:ext uri="{0D108BD9-81ED-4DB2-BD59-A6C34878D82A}">
                    <a16:rowId xmlns:a16="http://schemas.microsoft.com/office/drawing/2014/main" val="10003"/>
                  </a:ext>
                </a:extLst>
              </a:tr>
            </a:tbl>
          </a:graphicData>
        </a:graphic>
      </p:graphicFrame>
      <p:pic>
        <p:nvPicPr>
          <p:cNvPr id="31" name="Picture 30" descr="graphs.png">
            <a:extLst>
              <a:ext uri="{FF2B5EF4-FFF2-40B4-BE49-F238E27FC236}">
                <a16:creationId xmlns:a16="http://schemas.microsoft.com/office/drawing/2014/main" id="{44CE6886-33A6-4EC4-BC87-10E0D45ECF10}"/>
              </a:ext>
            </a:extLst>
          </p:cNvPr>
          <p:cNvPicPr>
            <a:picLocks noChangeAspect="1"/>
          </p:cNvPicPr>
          <p:nvPr/>
        </p:nvPicPr>
        <p:blipFill>
          <a:blip r:embed="rId2" cstate="print"/>
          <a:stretch>
            <a:fillRect/>
          </a:stretch>
        </p:blipFill>
        <p:spPr>
          <a:xfrm>
            <a:off x="12344537" y="1"/>
            <a:ext cx="10256541" cy="6828586"/>
          </a:xfrm>
          <a:prstGeom prst="rect">
            <a:avLst/>
          </a:prstGeom>
        </p:spPr>
      </p:pic>
      <p:sp>
        <p:nvSpPr>
          <p:cNvPr id="17" name="Rounded Rectangle 4">
            <a:extLst>
              <a:ext uri="{FF2B5EF4-FFF2-40B4-BE49-F238E27FC236}">
                <a16:creationId xmlns:a16="http://schemas.microsoft.com/office/drawing/2014/main" id="{D34ED409-85D7-4B62-8A88-5B1C48B129C2}"/>
              </a:ext>
            </a:extLst>
          </p:cNvPr>
          <p:cNvSpPr/>
          <p:nvPr/>
        </p:nvSpPr>
        <p:spPr>
          <a:xfrm>
            <a:off x="188106" y="103892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PSO</a:t>
            </a:r>
          </a:p>
        </p:txBody>
      </p:sp>
      <p:sp>
        <p:nvSpPr>
          <p:cNvPr id="15" name="Footer Placeholder 7">
            <a:extLst>
              <a:ext uri="{FF2B5EF4-FFF2-40B4-BE49-F238E27FC236}">
                <a16:creationId xmlns:a16="http://schemas.microsoft.com/office/drawing/2014/main" id="{7B6B1036-EB69-485A-B553-9ED83CBB44EE}"/>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16" name="Date Placeholder 8">
            <a:extLst>
              <a:ext uri="{FF2B5EF4-FFF2-40B4-BE49-F238E27FC236}">
                <a16:creationId xmlns:a16="http://schemas.microsoft.com/office/drawing/2014/main" id="{4B36214A-5CA5-48EC-BD31-7B7C368519A5}"/>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3C88F5FB-F085-4AFB-B005-0C10B49A6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spTree>
    <p:extLst>
      <p:ext uri="{BB962C8B-B14F-4D97-AF65-F5344CB8AC3E}">
        <p14:creationId xmlns:p14="http://schemas.microsoft.com/office/powerpoint/2010/main" val="13366685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4.81481E-6 L -0.86875 0.00231 " pathEditMode="relative" rAng="0" ptsTypes="AA">
                                      <p:cBhvr>
                                        <p:cTn id="6" dur="2000" fill="hold"/>
                                        <p:tgtEl>
                                          <p:spTgt spid="31"/>
                                        </p:tgtEl>
                                        <p:attrNameLst>
                                          <p:attrName>ppt_x</p:attrName>
                                          <p:attrName>ppt_y</p:attrName>
                                        </p:attrNameLst>
                                      </p:cBhvr>
                                      <p:rCtr x="-43437" y="116"/>
                                    </p:animMotion>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500"/>
                                        <p:tgtEl>
                                          <p:spTgt spid="31"/>
                                        </p:tgtEl>
                                      </p:cBhvr>
                                    </p:animEffect>
                                    <p:set>
                                      <p:cBhvr>
                                        <p:cTn id="1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8A21F10A-9428-4677-8299-8306AA66305C}"/>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 4: Student’s Performance</a:t>
            </a:r>
          </a:p>
        </p:txBody>
      </p:sp>
      <p:sp>
        <p:nvSpPr>
          <p:cNvPr id="5" name="Slide Number Placeholder 3">
            <a:extLst>
              <a:ext uri="{FF2B5EF4-FFF2-40B4-BE49-F238E27FC236}">
                <a16:creationId xmlns:a16="http://schemas.microsoft.com/office/drawing/2014/main" id="{07712CF3-4718-4818-9F0B-A528DFDD70FC}"/>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24</a:t>
            </a:fld>
            <a:endParaRPr lang="en-IN" sz="1800" spc="400" dirty="0">
              <a:solidFill>
                <a:schemeClr val="bg1">
                  <a:lumMod val="95000"/>
                </a:schemeClr>
              </a:solidFill>
            </a:endParaRPr>
          </a:p>
        </p:txBody>
      </p:sp>
      <p:sp>
        <p:nvSpPr>
          <p:cNvPr id="9" name="Rounded Rectangle 4">
            <a:extLst>
              <a:ext uri="{FF2B5EF4-FFF2-40B4-BE49-F238E27FC236}">
                <a16:creationId xmlns:a16="http://schemas.microsoft.com/office/drawing/2014/main" id="{63C3D936-09CF-47F5-BA48-7811307BD839}"/>
              </a:ext>
            </a:extLst>
          </p:cNvPr>
          <p:cNvSpPr/>
          <p:nvPr/>
        </p:nvSpPr>
        <p:spPr>
          <a:xfrm>
            <a:off x="188391" y="1112754"/>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Enrollment Ratio</a:t>
            </a:r>
          </a:p>
        </p:txBody>
      </p:sp>
      <p:sp>
        <p:nvSpPr>
          <p:cNvPr id="10" name="Rounded Rectangle 20">
            <a:hlinkClick r:id="" action="ppaction://noaction" highlightClick="1"/>
            <a:extLst>
              <a:ext uri="{FF2B5EF4-FFF2-40B4-BE49-F238E27FC236}">
                <a16:creationId xmlns:a16="http://schemas.microsoft.com/office/drawing/2014/main" id="{2AF1F3D2-E998-4F45-BFD4-B1BAD02D9810}"/>
              </a:ext>
            </a:extLst>
          </p:cNvPr>
          <p:cNvSpPr/>
          <p:nvPr/>
        </p:nvSpPr>
        <p:spPr>
          <a:xfrm>
            <a:off x="188391" y="182806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Success Rate</a:t>
            </a:r>
          </a:p>
        </p:txBody>
      </p:sp>
      <p:sp>
        <p:nvSpPr>
          <p:cNvPr id="11" name="Rounded Rectangle 20">
            <a:hlinkClick r:id="" action="ppaction://noaction" highlightClick="1"/>
            <a:extLst>
              <a:ext uri="{FF2B5EF4-FFF2-40B4-BE49-F238E27FC236}">
                <a16:creationId xmlns:a16="http://schemas.microsoft.com/office/drawing/2014/main" id="{58EC0404-EFC9-4866-955A-053EBF5BDB72}"/>
              </a:ext>
            </a:extLst>
          </p:cNvPr>
          <p:cNvSpPr/>
          <p:nvPr/>
        </p:nvSpPr>
        <p:spPr>
          <a:xfrm>
            <a:off x="188106" y="254338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Academic Performance</a:t>
            </a:r>
          </a:p>
        </p:txBody>
      </p:sp>
      <p:sp>
        <p:nvSpPr>
          <p:cNvPr id="12" name="Rounded Rectangle 20">
            <a:hlinkClick r:id="" action="ppaction://noaction" highlightClick="1"/>
            <a:extLst>
              <a:ext uri="{FF2B5EF4-FFF2-40B4-BE49-F238E27FC236}">
                <a16:creationId xmlns:a16="http://schemas.microsoft.com/office/drawing/2014/main" id="{1CEE34AB-5B36-43E6-AEB4-C384DE642EED}"/>
              </a:ext>
            </a:extLst>
          </p:cNvPr>
          <p:cNvSpPr/>
          <p:nvPr/>
        </p:nvSpPr>
        <p:spPr>
          <a:xfrm>
            <a:off x="188106" y="3258696"/>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After Graduation</a:t>
            </a:r>
          </a:p>
        </p:txBody>
      </p:sp>
      <p:sp>
        <p:nvSpPr>
          <p:cNvPr id="13" name="Rounded Rectangle 20">
            <a:hlinkClick r:id="" action="ppaction://noaction" highlightClick="1"/>
            <a:extLst>
              <a:ext uri="{FF2B5EF4-FFF2-40B4-BE49-F238E27FC236}">
                <a16:creationId xmlns:a16="http://schemas.microsoft.com/office/drawing/2014/main" id="{1C46A754-D508-4848-AB75-6AD66F7283AA}"/>
              </a:ext>
            </a:extLst>
          </p:cNvPr>
          <p:cNvSpPr/>
          <p:nvPr/>
        </p:nvSpPr>
        <p:spPr>
          <a:xfrm>
            <a:off x="188106" y="3974010"/>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Professional Activities</a:t>
            </a:r>
          </a:p>
        </p:txBody>
      </p:sp>
      <p:sp>
        <p:nvSpPr>
          <p:cNvPr id="14" name="Rounded Rectangle 20">
            <a:hlinkClick r:id="" action="ppaction://noaction" highlightClick="1"/>
            <a:extLst>
              <a:ext uri="{FF2B5EF4-FFF2-40B4-BE49-F238E27FC236}">
                <a16:creationId xmlns:a16="http://schemas.microsoft.com/office/drawing/2014/main" id="{68CD3462-F490-49B0-9FCB-BD278B0724AC}"/>
              </a:ext>
            </a:extLst>
          </p:cNvPr>
          <p:cNvSpPr/>
          <p:nvPr/>
        </p:nvSpPr>
        <p:spPr>
          <a:xfrm>
            <a:off x="188106" y="468932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News Letters</a:t>
            </a:r>
          </a:p>
        </p:txBody>
      </p:sp>
      <p:pic>
        <p:nvPicPr>
          <p:cNvPr id="17" name="Picture 16">
            <a:extLst>
              <a:ext uri="{FF2B5EF4-FFF2-40B4-BE49-F238E27FC236}">
                <a16:creationId xmlns:a16="http://schemas.microsoft.com/office/drawing/2014/main" id="{CD977B72-2B85-4E6A-97F7-C061DF9996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graphicFrame>
        <p:nvGraphicFramePr>
          <p:cNvPr id="18" name="Chart 17">
            <a:extLst>
              <a:ext uri="{FF2B5EF4-FFF2-40B4-BE49-F238E27FC236}">
                <a16:creationId xmlns:a16="http://schemas.microsoft.com/office/drawing/2014/main" id="{20C39F1C-DDF5-4DB5-96AA-A3B17276457A}"/>
              </a:ext>
            </a:extLst>
          </p:cNvPr>
          <p:cNvGraphicFramePr/>
          <p:nvPr>
            <p:extLst>
              <p:ext uri="{D42A27DB-BD31-4B8C-83A1-F6EECF244321}">
                <p14:modId xmlns:p14="http://schemas.microsoft.com/office/powerpoint/2010/main" val="198377611"/>
              </p:ext>
            </p:extLst>
          </p:nvPr>
        </p:nvGraphicFramePr>
        <p:xfrm>
          <a:off x="2662621"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19" name="Footer Placeholder 7">
            <a:extLst>
              <a:ext uri="{FF2B5EF4-FFF2-40B4-BE49-F238E27FC236}">
                <a16:creationId xmlns:a16="http://schemas.microsoft.com/office/drawing/2014/main" id="{49EA4433-FAA6-4DC4-A534-B40DDAEA20FD}"/>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0" name="Date Placeholder 8">
            <a:extLst>
              <a:ext uri="{FF2B5EF4-FFF2-40B4-BE49-F238E27FC236}">
                <a16:creationId xmlns:a16="http://schemas.microsoft.com/office/drawing/2014/main" id="{06E0BACB-89EF-4D0B-AF49-392021EE8A82}"/>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8480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0">
            <a:extLst>
              <a:ext uri="{FF2B5EF4-FFF2-40B4-BE49-F238E27FC236}">
                <a16:creationId xmlns:a16="http://schemas.microsoft.com/office/drawing/2014/main" id="{204FD5F2-5A1A-4A86-A457-3C61EC843D9B}"/>
              </a:ext>
            </a:extLst>
          </p:cNvPr>
          <p:cNvSpPr/>
          <p:nvPr/>
        </p:nvSpPr>
        <p:spPr>
          <a:xfrm>
            <a:off x="1943049" y="3712792"/>
            <a:ext cx="8696553" cy="2698594"/>
          </a:xfrm>
          <a:prstGeom prst="rect">
            <a:avLst/>
          </a:prstGeom>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IN"/>
          </a:p>
        </p:txBody>
      </p:sp>
      <p:sp>
        <p:nvSpPr>
          <p:cNvPr id="5" name="Rectangle 15">
            <a:extLst>
              <a:ext uri="{FF2B5EF4-FFF2-40B4-BE49-F238E27FC236}">
                <a16:creationId xmlns:a16="http://schemas.microsoft.com/office/drawing/2014/main" id="{D0F63D39-D352-4A10-BBD6-8798B71D4895}"/>
              </a:ext>
            </a:extLst>
          </p:cNvPr>
          <p:cNvSpPr/>
          <p:nvPr/>
        </p:nvSpPr>
        <p:spPr>
          <a:xfrm>
            <a:off x="1932657" y="661721"/>
            <a:ext cx="8696553" cy="276727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IN" dirty="0"/>
          </a:p>
        </p:txBody>
      </p:sp>
      <p:sp>
        <p:nvSpPr>
          <p:cNvPr id="6" name="Rectangle 13">
            <a:extLst>
              <a:ext uri="{FF2B5EF4-FFF2-40B4-BE49-F238E27FC236}">
                <a16:creationId xmlns:a16="http://schemas.microsoft.com/office/drawing/2014/main" id="{3B7641DC-01E8-4535-AF8F-AEA7C0A75599}"/>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 4: Student’s Performance</a:t>
            </a:r>
          </a:p>
        </p:txBody>
      </p:sp>
      <p:sp>
        <p:nvSpPr>
          <p:cNvPr id="7" name="Slide Number Placeholder 3">
            <a:extLst>
              <a:ext uri="{FF2B5EF4-FFF2-40B4-BE49-F238E27FC236}">
                <a16:creationId xmlns:a16="http://schemas.microsoft.com/office/drawing/2014/main" id="{70547CD9-CF9A-4609-9C5E-AEDC1587C038}"/>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25</a:t>
            </a:fld>
            <a:endParaRPr lang="en-IN" sz="1800" spc="400" dirty="0">
              <a:solidFill>
                <a:schemeClr val="bg1">
                  <a:lumMod val="95000"/>
                </a:schemeClr>
              </a:solidFill>
            </a:endParaRPr>
          </a:p>
        </p:txBody>
      </p:sp>
      <p:sp>
        <p:nvSpPr>
          <p:cNvPr id="9" name="Rectangle: Top Corners Rounded 1">
            <a:extLst>
              <a:ext uri="{FF2B5EF4-FFF2-40B4-BE49-F238E27FC236}">
                <a16:creationId xmlns:a16="http://schemas.microsoft.com/office/drawing/2014/main" id="{002718EE-D64F-48D7-A911-3C94019479AE}"/>
              </a:ext>
            </a:extLst>
          </p:cNvPr>
          <p:cNvSpPr/>
          <p:nvPr/>
        </p:nvSpPr>
        <p:spPr>
          <a:xfrm rot="5400000">
            <a:off x="669925" y="1921738"/>
            <a:ext cx="2172968" cy="306467"/>
          </a:xfrm>
          <a:prstGeom prst="round2Same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IN" dirty="0"/>
              <a:t>Without Backlog</a:t>
            </a:r>
          </a:p>
        </p:txBody>
      </p:sp>
      <p:sp>
        <p:nvSpPr>
          <p:cNvPr id="10" name="Rectangle: Top Corners Rounded 26">
            <a:extLst>
              <a:ext uri="{FF2B5EF4-FFF2-40B4-BE49-F238E27FC236}">
                <a16:creationId xmlns:a16="http://schemas.microsoft.com/office/drawing/2014/main" id="{E27751BD-1655-4296-9505-978E1C34A278}"/>
              </a:ext>
            </a:extLst>
          </p:cNvPr>
          <p:cNvSpPr/>
          <p:nvPr/>
        </p:nvSpPr>
        <p:spPr>
          <a:xfrm rot="5400000">
            <a:off x="532120" y="4842556"/>
            <a:ext cx="2448579" cy="306467"/>
          </a:xfrm>
          <a:prstGeom prst="round2SameRect">
            <a:avLst/>
          </a:prstGeom>
        </p:spPr>
        <p:style>
          <a:lnRef idx="0">
            <a:schemeClr val="accent2"/>
          </a:lnRef>
          <a:fillRef idx="3">
            <a:schemeClr val="accent2"/>
          </a:fillRef>
          <a:effectRef idx="3">
            <a:schemeClr val="accent2"/>
          </a:effectRef>
          <a:fontRef idx="minor">
            <a:schemeClr val="lt1"/>
          </a:fontRef>
        </p:style>
        <p:txBody>
          <a:bodyPr vert="horz" rtlCol="0" anchor="ctr"/>
          <a:lstStyle/>
          <a:p>
            <a:pPr algn="ctr"/>
            <a:r>
              <a:rPr lang="en-IN" dirty="0"/>
              <a:t>With\Without Backlog</a:t>
            </a:r>
          </a:p>
        </p:txBody>
      </p:sp>
      <p:sp>
        <p:nvSpPr>
          <p:cNvPr id="12" name="Rounded Rectangle 4">
            <a:extLst>
              <a:ext uri="{FF2B5EF4-FFF2-40B4-BE49-F238E27FC236}">
                <a16:creationId xmlns:a16="http://schemas.microsoft.com/office/drawing/2014/main" id="{D0BA09FB-4B01-4FE9-881B-74380F481EAC}"/>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Enrollment Ratio</a:t>
            </a:r>
          </a:p>
        </p:txBody>
      </p:sp>
      <p:sp>
        <p:nvSpPr>
          <p:cNvPr id="13" name="Rounded Rectangle 20">
            <a:hlinkClick r:id="" action="ppaction://noaction" highlightClick="1"/>
            <a:extLst>
              <a:ext uri="{FF2B5EF4-FFF2-40B4-BE49-F238E27FC236}">
                <a16:creationId xmlns:a16="http://schemas.microsoft.com/office/drawing/2014/main" id="{920F79F3-07CC-4287-A9D4-535F76511440}"/>
              </a:ext>
            </a:extLst>
          </p:cNvPr>
          <p:cNvSpPr/>
          <p:nvPr/>
        </p:nvSpPr>
        <p:spPr>
          <a:xfrm>
            <a:off x="188391" y="1828068"/>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Success Rate</a:t>
            </a:r>
          </a:p>
        </p:txBody>
      </p:sp>
      <p:sp>
        <p:nvSpPr>
          <p:cNvPr id="14" name="Rounded Rectangle 20">
            <a:hlinkClick r:id="" action="ppaction://noaction" highlightClick="1"/>
            <a:extLst>
              <a:ext uri="{FF2B5EF4-FFF2-40B4-BE49-F238E27FC236}">
                <a16:creationId xmlns:a16="http://schemas.microsoft.com/office/drawing/2014/main" id="{0B45ED90-E721-4BD9-BE73-1A8ECDEE32CB}"/>
              </a:ext>
            </a:extLst>
          </p:cNvPr>
          <p:cNvSpPr/>
          <p:nvPr/>
        </p:nvSpPr>
        <p:spPr>
          <a:xfrm>
            <a:off x="188106" y="254338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Academic Performance</a:t>
            </a:r>
          </a:p>
        </p:txBody>
      </p:sp>
      <p:sp>
        <p:nvSpPr>
          <p:cNvPr id="15" name="Rounded Rectangle 20">
            <a:hlinkClick r:id="" action="ppaction://noaction" highlightClick="1"/>
            <a:extLst>
              <a:ext uri="{FF2B5EF4-FFF2-40B4-BE49-F238E27FC236}">
                <a16:creationId xmlns:a16="http://schemas.microsoft.com/office/drawing/2014/main" id="{03F4DCF1-B92F-4109-AFAC-6369337E3ABA}"/>
              </a:ext>
            </a:extLst>
          </p:cNvPr>
          <p:cNvSpPr/>
          <p:nvPr/>
        </p:nvSpPr>
        <p:spPr>
          <a:xfrm>
            <a:off x="188106" y="3258696"/>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After Graduation</a:t>
            </a:r>
          </a:p>
        </p:txBody>
      </p:sp>
      <p:sp>
        <p:nvSpPr>
          <p:cNvPr id="16" name="Rounded Rectangle 20">
            <a:hlinkClick r:id="" action="ppaction://noaction" highlightClick="1"/>
            <a:extLst>
              <a:ext uri="{FF2B5EF4-FFF2-40B4-BE49-F238E27FC236}">
                <a16:creationId xmlns:a16="http://schemas.microsoft.com/office/drawing/2014/main" id="{06B1C6AC-9F06-4987-8C9C-DABA006199D7}"/>
              </a:ext>
            </a:extLst>
          </p:cNvPr>
          <p:cNvSpPr/>
          <p:nvPr/>
        </p:nvSpPr>
        <p:spPr>
          <a:xfrm>
            <a:off x="188106" y="3974010"/>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Professional Activities</a:t>
            </a:r>
          </a:p>
        </p:txBody>
      </p:sp>
      <p:sp>
        <p:nvSpPr>
          <p:cNvPr id="17" name="Rounded Rectangle 20">
            <a:hlinkClick r:id="" action="ppaction://noaction" highlightClick="1"/>
            <a:extLst>
              <a:ext uri="{FF2B5EF4-FFF2-40B4-BE49-F238E27FC236}">
                <a16:creationId xmlns:a16="http://schemas.microsoft.com/office/drawing/2014/main" id="{9DDF4D0E-0956-4698-ACDE-60F8C8FFB310}"/>
              </a:ext>
            </a:extLst>
          </p:cNvPr>
          <p:cNvSpPr/>
          <p:nvPr/>
        </p:nvSpPr>
        <p:spPr>
          <a:xfrm>
            <a:off x="188106" y="468932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News Letters</a:t>
            </a:r>
          </a:p>
        </p:txBody>
      </p:sp>
      <p:pic>
        <p:nvPicPr>
          <p:cNvPr id="20" name="Picture 19">
            <a:extLst>
              <a:ext uri="{FF2B5EF4-FFF2-40B4-BE49-F238E27FC236}">
                <a16:creationId xmlns:a16="http://schemas.microsoft.com/office/drawing/2014/main" id="{BC7F7F5C-D3A6-4C38-95A6-E5BEF775AC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graphicFrame>
        <p:nvGraphicFramePr>
          <p:cNvPr id="22" name="Chart 21">
            <a:extLst>
              <a:ext uri="{FF2B5EF4-FFF2-40B4-BE49-F238E27FC236}">
                <a16:creationId xmlns:a16="http://schemas.microsoft.com/office/drawing/2014/main" id="{F4A44D93-55C7-4105-8EEA-F030D4B168E4}"/>
              </a:ext>
            </a:extLst>
          </p:cNvPr>
          <p:cNvGraphicFramePr/>
          <p:nvPr>
            <p:extLst>
              <p:ext uri="{D42A27DB-BD31-4B8C-83A1-F6EECF244321}">
                <p14:modId xmlns:p14="http://schemas.microsoft.com/office/powerpoint/2010/main" val="2052293067"/>
              </p:ext>
            </p:extLst>
          </p:nvPr>
        </p:nvGraphicFramePr>
        <p:xfrm>
          <a:off x="2032000" y="719666"/>
          <a:ext cx="8556825" cy="27093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a:extLst>
              <a:ext uri="{FF2B5EF4-FFF2-40B4-BE49-F238E27FC236}">
                <a16:creationId xmlns:a16="http://schemas.microsoft.com/office/drawing/2014/main" id="{729E021B-EF05-4CEA-A3F3-E373BB841774}"/>
              </a:ext>
            </a:extLst>
          </p:cNvPr>
          <p:cNvGraphicFramePr/>
          <p:nvPr>
            <p:extLst>
              <p:ext uri="{D42A27DB-BD31-4B8C-83A1-F6EECF244321}">
                <p14:modId xmlns:p14="http://schemas.microsoft.com/office/powerpoint/2010/main" val="2419133472"/>
              </p:ext>
            </p:extLst>
          </p:nvPr>
        </p:nvGraphicFramePr>
        <p:xfrm>
          <a:off x="2077115" y="3771500"/>
          <a:ext cx="8552095" cy="2624127"/>
        </p:xfrm>
        <a:graphic>
          <a:graphicData uri="http://schemas.openxmlformats.org/drawingml/2006/chart">
            <c:chart xmlns:c="http://schemas.openxmlformats.org/drawingml/2006/chart" xmlns:r="http://schemas.openxmlformats.org/officeDocument/2006/relationships" r:id="rId4"/>
          </a:graphicData>
        </a:graphic>
      </p:graphicFrame>
      <p:sp>
        <p:nvSpPr>
          <p:cNvPr id="18" name="Rectangle 27">
            <a:extLst>
              <a:ext uri="{FF2B5EF4-FFF2-40B4-BE49-F238E27FC236}">
                <a16:creationId xmlns:a16="http://schemas.microsoft.com/office/drawing/2014/main" id="{B2BBFAFA-84D5-4F74-83BC-297A84259B4B}"/>
              </a:ext>
            </a:extLst>
          </p:cNvPr>
          <p:cNvSpPr/>
          <p:nvPr/>
        </p:nvSpPr>
        <p:spPr>
          <a:xfrm>
            <a:off x="10687050" y="1876423"/>
            <a:ext cx="1468802" cy="544803"/>
          </a:xfrm>
          <a:prstGeom prst="rect">
            <a:avLst/>
          </a:prstGeom>
          <a:solidFill>
            <a:schemeClr val="accent6">
              <a:lumMod val="40000"/>
              <a:lumOff val="60000"/>
            </a:schemeClr>
          </a:solidFill>
          <a:ln>
            <a:solidFill>
              <a:srgbClr val="00B0F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IN" sz="16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Average SI 36%</a:t>
            </a:r>
          </a:p>
        </p:txBody>
      </p:sp>
      <p:sp>
        <p:nvSpPr>
          <p:cNvPr id="19" name="Rectangle 27">
            <a:extLst>
              <a:ext uri="{FF2B5EF4-FFF2-40B4-BE49-F238E27FC236}">
                <a16:creationId xmlns:a16="http://schemas.microsoft.com/office/drawing/2014/main" id="{9CD35675-E367-49C8-944E-49C90C4DFE86}"/>
              </a:ext>
            </a:extLst>
          </p:cNvPr>
          <p:cNvSpPr/>
          <p:nvPr/>
        </p:nvSpPr>
        <p:spPr>
          <a:xfrm>
            <a:off x="10723198" y="4712542"/>
            <a:ext cx="1468802" cy="544803"/>
          </a:xfrm>
          <a:prstGeom prst="rect">
            <a:avLst/>
          </a:prstGeom>
          <a:solidFill>
            <a:schemeClr val="accent6">
              <a:lumMod val="40000"/>
              <a:lumOff val="60000"/>
            </a:schemeClr>
          </a:solidFill>
          <a:ln>
            <a:solidFill>
              <a:srgbClr val="00B0F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IN" sz="16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Average SI 73%</a:t>
            </a:r>
          </a:p>
        </p:txBody>
      </p:sp>
      <p:sp>
        <p:nvSpPr>
          <p:cNvPr id="21" name="Footer Placeholder 7">
            <a:extLst>
              <a:ext uri="{FF2B5EF4-FFF2-40B4-BE49-F238E27FC236}">
                <a16:creationId xmlns:a16="http://schemas.microsoft.com/office/drawing/2014/main" id="{AAE0A015-1B2B-4772-A722-7287201E2A83}"/>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4" name="Date Placeholder 8">
            <a:extLst>
              <a:ext uri="{FF2B5EF4-FFF2-40B4-BE49-F238E27FC236}">
                <a16:creationId xmlns:a16="http://schemas.microsoft.com/office/drawing/2014/main" id="{52C176B1-6180-4946-9F6E-DC4256457959}"/>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1375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8">
            <a:extLst>
              <a:ext uri="{FF2B5EF4-FFF2-40B4-BE49-F238E27FC236}">
                <a16:creationId xmlns:a16="http://schemas.microsoft.com/office/drawing/2014/main" id="{8F53562D-08E4-4789-B42E-A3A65C674E93}"/>
              </a:ext>
            </a:extLst>
          </p:cNvPr>
          <p:cNvSpPr/>
          <p:nvPr/>
        </p:nvSpPr>
        <p:spPr>
          <a:xfrm>
            <a:off x="2053898" y="3622692"/>
            <a:ext cx="8575311" cy="269859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IN"/>
          </a:p>
        </p:txBody>
      </p:sp>
      <p:sp>
        <p:nvSpPr>
          <p:cNvPr id="5" name="Rectangle 3">
            <a:extLst>
              <a:ext uri="{FF2B5EF4-FFF2-40B4-BE49-F238E27FC236}">
                <a16:creationId xmlns:a16="http://schemas.microsoft.com/office/drawing/2014/main" id="{D8F6F70A-235D-45BA-BF97-75F55BE65F3F}"/>
              </a:ext>
            </a:extLst>
          </p:cNvPr>
          <p:cNvSpPr/>
          <p:nvPr/>
        </p:nvSpPr>
        <p:spPr>
          <a:xfrm>
            <a:off x="2053900" y="868648"/>
            <a:ext cx="8575310" cy="256035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IN"/>
          </a:p>
        </p:txBody>
      </p:sp>
      <p:sp>
        <p:nvSpPr>
          <p:cNvPr id="6" name="Rectangle 13">
            <a:extLst>
              <a:ext uri="{FF2B5EF4-FFF2-40B4-BE49-F238E27FC236}">
                <a16:creationId xmlns:a16="http://schemas.microsoft.com/office/drawing/2014/main" id="{0BC47145-AAD1-4497-A51A-29E5EFB4B5CE}"/>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 4: Student’s Performance</a:t>
            </a:r>
          </a:p>
        </p:txBody>
      </p:sp>
      <p:sp>
        <p:nvSpPr>
          <p:cNvPr id="7" name="Slide Number Placeholder 3">
            <a:extLst>
              <a:ext uri="{FF2B5EF4-FFF2-40B4-BE49-F238E27FC236}">
                <a16:creationId xmlns:a16="http://schemas.microsoft.com/office/drawing/2014/main" id="{BDF2A4C7-8B74-4802-9310-6B41B4F6E115}"/>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26</a:t>
            </a:fld>
            <a:endParaRPr lang="en-IN" sz="1800" spc="400" dirty="0">
              <a:solidFill>
                <a:schemeClr val="bg1">
                  <a:lumMod val="95000"/>
                </a:schemeClr>
              </a:solidFill>
            </a:endParaRPr>
          </a:p>
        </p:txBody>
      </p:sp>
      <p:sp>
        <p:nvSpPr>
          <p:cNvPr id="8" name="Rectangle 18">
            <a:extLst>
              <a:ext uri="{FF2B5EF4-FFF2-40B4-BE49-F238E27FC236}">
                <a16:creationId xmlns:a16="http://schemas.microsoft.com/office/drawing/2014/main" id="{7EDD1109-60E9-4479-9FB1-5CDC94BF5196}"/>
              </a:ext>
            </a:extLst>
          </p:cNvPr>
          <p:cNvSpPr/>
          <p:nvPr/>
        </p:nvSpPr>
        <p:spPr>
          <a:xfrm>
            <a:off x="10687050" y="4465441"/>
            <a:ext cx="1468802" cy="544803"/>
          </a:xfrm>
          <a:prstGeom prst="rect">
            <a:avLst/>
          </a:prstGeom>
          <a:solidFill>
            <a:schemeClr val="accent3">
              <a:lumMod val="40000"/>
              <a:lumOff val="6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IN" sz="16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Average API </a:t>
            </a:r>
            <a:r>
              <a:rPr lang="en-IN" sz="1600" b="1" dirty="0">
                <a:solidFill>
                  <a:srgbClr val="002060"/>
                </a:solidFill>
                <a:effectLst/>
                <a:latin typeface="Times New Roman" panose="02020603050405020304" pitchFamily="18" charset="0"/>
                <a:ea typeface="Times New Roman" panose="02020603050405020304" pitchFamily="18" charset="0"/>
              </a:rPr>
              <a:t>6.42</a:t>
            </a:r>
            <a:endParaRPr lang="en-IN" sz="16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9" name="Rectangle: Top Corners Rounded 1">
            <a:extLst>
              <a:ext uri="{FF2B5EF4-FFF2-40B4-BE49-F238E27FC236}">
                <a16:creationId xmlns:a16="http://schemas.microsoft.com/office/drawing/2014/main" id="{583F13E4-B82A-4D51-9CB4-FB96055FA008}"/>
              </a:ext>
            </a:extLst>
          </p:cNvPr>
          <p:cNvSpPr/>
          <p:nvPr/>
        </p:nvSpPr>
        <p:spPr>
          <a:xfrm rot="5400000">
            <a:off x="779701" y="2012965"/>
            <a:ext cx="2172968" cy="306467"/>
          </a:xfrm>
          <a:prstGeom prst="round2Same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IN" dirty="0"/>
              <a:t>3</a:t>
            </a:r>
            <a:r>
              <a:rPr lang="en-IN" baseline="30000" dirty="0"/>
              <a:t>rd</a:t>
            </a:r>
            <a:r>
              <a:rPr lang="en-IN" dirty="0"/>
              <a:t> Year</a:t>
            </a:r>
          </a:p>
        </p:txBody>
      </p:sp>
      <p:sp>
        <p:nvSpPr>
          <p:cNvPr id="10" name="Rectangle: Top Corners Rounded 26">
            <a:extLst>
              <a:ext uri="{FF2B5EF4-FFF2-40B4-BE49-F238E27FC236}">
                <a16:creationId xmlns:a16="http://schemas.microsoft.com/office/drawing/2014/main" id="{8DC3BA40-16A8-4901-A89B-D94C6CA0B430}"/>
              </a:ext>
            </a:extLst>
          </p:cNvPr>
          <p:cNvSpPr/>
          <p:nvPr/>
        </p:nvSpPr>
        <p:spPr>
          <a:xfrm rot="5400000">
            <a:off x="736590" y="4804879"/>
            <a:ext cx="2172968" cy="306468"/>
          </a:xfrm>
          <a:prstGeom prst="round2SameRect">
            <a:avLst/>
          </a:prstGeom>
        </p:spPr>
        <p:style>
          <a:lnRef idx="0">
            <a:schemeClr val="accent2"/>
          </a:lnRef>
          <a:fillRef idx="3">
            <a:schemeClr val="accent2"/>
          </a:fillRef>
          <a:effectRef idx="3">
            <a:schemeClr val="accent2"/>
          </a:effectRef>
          <a:fontRef idx="minor">
            <a:schemeClr val="lt1"/>
          </a:fontRef>
        </p:style>
        <p:txBody>
          <a:bodyPr vert="horz" rtlCol="0" anchor="ctr"/>
          <a:lstStyle/>
          <a:p>
            <a:pPr algn="ctr"/>
            <a:r>
              <a:rPr lang="en-IN" dirty="0"/>
              <a:t>2</a:t>
            </a:r>
            <a:r>
              <a:rPr lang="en-IN" baseline="30000" dirty="0"/>
              <a:t>nd</a:t>
            </a:r>
            <a:r>
              <a:rPr lang="en-IN" dirty="0"/>
              <a:t> Year</a:t>
            </a:r>
          </a:p>
        </p:txBody>
      </p:sp>
      <p:sp>
        <p:nvSpPr>
          <p:cNvPr id="11" name="Rectangle 27">
            <a:extLst>
              <a:ext uri="{FF2B5EF4-FFF2-40B4-BE49-F238E27FC236}">
                <a16:creationId xmlns:a16="http://schemas.microsoft.com/office/drawing/2014/main" id="{008EEFEF-36C6-4779-A29E-5C6A9B1AEF03}"/>
              </a:ext>
            </a:extLst>
          </p:cNvPr>
          <p:cNvSpPr/>
          <p:nvPr/>
        </p:nvSpPr>
        <p:spPr>
          <a:xfrm>
            <a:off x="10687050" y="1876423"/>
            <a:ext cx="1468802" cy="544803"/>
          </a:xfrm>
          <a:prstGeom prst="rect">
            <a:avLst/>
          </a:prstGeom>
          <a:solidFill>
            <a:schemeClr val="accent6">
              <a:lumMod val="40000"/>
              <a:lumOff val="60000"/>
            </a:schemeClr>
          </a:solidFill>
          <a:ln>
            <a:solidFill>
              <a:srgbClr val="00B0F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IN" sz="16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Average API 6.78</a:t>
            </a:r>
          </a:p>
        </p:txBody>
      </p:sp>
      <p:sp>
        <p:nvSpPr>
          <p:cNvPr id="12" name="Rounded Rectangle 4">
            <a:extLst>
              <a:ext uri="{FF2B5EF4-FFF2-40B4-BE49-F238E27FC236}">
                <a16:creationId xmlns:a16="http://schemas.microsoft.com/office/drawing/2014/main" id="{DAA6D76E-FCA5-492F-866B-F6CD9DE955F2}"/>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Enrollment Ratio</a:t>
            </a:r>
          </a:p>
        </p:txBody>
      </p:sp>
      <p:sp>
        <p:nvSpPr>
          <p:cNvPr id="13" name="Rounded Rectangle 20">
            <a:hlinkClick r:id="" action="ppaction://noaction" highlightClick="1"/>
            <a:extLst>
              <a:ext uri="{FF2B5EF4-FFF2-40B4-BE49-F238E27FC236}">
                <a16:creationId xmlns:a16="http://schemas.microsoft.com/office/drawing/2014/main" id="{0B0A059D-E31F-4B0D-9BDB-75D9F33092DE}"/>
              </a:ext>
            </a:extLst>
          </p:cNvPr>
          <p:cNvSpPr/>
          <p:nvPr/>
        </p:nvSpPr>
        <p:spPr>
          <a:xfrm>
            <a:off x="188391" y="182806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Success Rate</a:t>
            </a:r>
          </a:p>
        </p:txBody>
      </p:sp>
      <p:sp>
        <p:nvSpPr>
          <p:cNvPr id="14" name="Rounded Rectangle 20">
            <a:hlinkClick r:id="" action="ppaction://noaction" highlightClick="1"/>
            <a:extLst>
              <a:ext uri="{FF2B5EF4-FFF2-40B4-BE49-F238E27FC236}">
                <a16:creationId xmlns:a16="http://schemas.microsoft.com/office/drawing/2014/main" id="{9B222A6D-ED59-4D40-BECB-F6675D436E7A}"/>
              </a:ext>
            </a:extLst>
          </p:cNvPr>
          <p:cNvSpPr/>
          <p:nvPr/>
        </p:nvSpPr>
        <p:spPr>
          <a:xfrm>
            <a:off x="188106" y="2543382"/>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bg1"/>
                </a:solidFill>
                <a:latin typeface="Times New Roman" panose="02020603050405020304" pitchFamily="18" charset="0"/>
                <a:cs typeface="Times New Roman" panose="02020603050405020304" pitchFamily="18" charset="0"/>
              </a:rPr>
              <a:t>Academic Performance</a:t>
            </a:r>
          </a:p>
        </p:txBody>
      </p:sp>
      <p:sp>
        <p:nvSpPr>
          <p:cNvPr id="15" name="Rounded Rectangle 20">
            <a:hlinkClick r:id="" action="ppaction://noaction" highlightClick="1"/>
            <a:extLst>
              <a:ext uri="{FF2B5EF4-FFF2-40B4-BE49-F238E27FC236}">
                <a16:creationId xmlns:a16="http://schemas.microsoft.com/office/drawing/2014/main" id="{F6DFE4E5-5EEA-476F-83C3-306B3FE07BCC}"/>
              </a:ext>
            </a:extLst>
          </p:cNvPr>
          <p:cNvSpPr/>
          <p:nvPr/>
        </p:nvSpPr>
        <p:spPr>
          <a:xfrm>
            <a:off x="188106" y="3258696"/>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After Graduation</a:t>
            </a:r>
          </a:p>
        </p:txBody>
      </p:sp>
      <p:sp>
        <p:nvSpPr>
          <p:cNvPr id="16" name="Rounded Rectangle 20">
            <a:hlinkClick r:id="" action="ppaction://noaction" highlightClick="1"/>
            <a:extLst>
              <a:ext uri="{FF2B5EF4-FFF2-40B4-BE49-F238E27FC236}">
                <a16:creationId xmlns:a16="http://schemas.microsoft.com/office/drawing/2014/main" id="{7344B6CA-413D-41EE-A5D7-26BA1CB27F21}"/>
              </a:ext>
            </a:extLst>
          </p:cNvPr>
          <p:cNvSpPr/>
          <p:nvPr/>
        </p:nvSpPr>
        <p:spPr>
          <a:xfrm>
            <a:off x="188106" y="3974010"/>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Professional Activities</a:t>
            </a:r>
          </a:p>
        </p:txBody>
      </p:sp>
      <p:sp>
        <p:nvSpPr>
          <p:cNvPr id="17" name="Rounded Rectangle 20">
            <a:hlinkClick r:id="" action="ppaction://noaction" highlightClick="1"/>
            <a:extLst>
              <a:ext uri="{FF2B5EF4-FFF2-40B4-BE49-F238E27FC236}">
                <a16:creationId xmlns:a16="http://schemas.microsoft.com/office/drawing/2014/main" id="{ED73E50C-7876-43B9-B437-250A4CA0C437}"/>
              </a:ext>
            </a:extLst>
          </p:cNvPr>
          <p:cNvSpPr/>
          <p:nvPr/>
        </p:nvSpPr>
        <p:spPr>
          <a:xfrm>
            <a:off x="188106" y="468932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News Letters</a:t>
            </a:r>
          </a:p>
        </p:txBody>
      </p:sp>
      <p:pic>
        <p:nvPicPr>
          <p:cNvPr id="20" name="Picture 19">
            <a:extLst>
              <a:ext uri="{FF2B5EF4-FFF2-40B4-BE49-F238E27FC236}">
                <a16:creationId xmlns:a16="http://schemas.microsoft.com/office/drawing/2014/main" id="{FE7ED925-EB2C-47B1-8FEC-83AC4A2DBA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graphicFrame>
        <p:nvGraphicFramePr>
          <p:cNvPr id="21" name="Chart 20">
            <a:extLst>
              <a:ext uri="{FF2B5EF4-FFF2-40B4-BE49-F238E27FC236}">
                <a16:creationId xmlns:a16="http://schemas.microsoft.com/office/drawing/2014/main" id="{81647654-578F-44C4-9915-FEAF8291DBC3}"/>
              </a:ext>
            </a:extLst>
          </p:cNvPr>
          <p:cNvGraphicFramePr/>
          <p:nvPr>
            <p:extLst>
              <p:ext uri="{D42A27DB-BD31-4B8C-83A1-F6EECF244321}">
                <p14:modId xmlns:p14="http://schemas.microsoft.com/office/powerpoint/2010/main" val="2998771362"/>
              </p:ext>
            </p:extLst>
          </p:nvPr>
        </p:nvGraphicFramePr>
        <p:xfrm>
          <a:off x="2053897" y="935398"/>
          <a:ext cx="8468261" cy="24936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ontent Placeholder 5">
            <a:extLst>
              <a:ext uri="{FF2B5EF4-FFF2-40B4-BE49-F238E27FC236}">
                <a16:creationId xmlns:a16="http://schemas.microsoft.com/office/drawing/2014/main" id="{61102CBE-88BD-49EB-AB9B-DBA1E3D72020}"/>
              </a:ext>
            </a:extLst>
          </p:cNvPr>
          <p:cNvGraphicFramePr>
            <a:graphicFrameLocks noGrp="1"/>
          </p:cNvGraphicFramePr>
          <p:nvPr>
            <p:ph idx="1"/>
            <p:extLst>
              <p:ext uri="{D42A27DB-BD31-4B8C-83A1-F6EECF244321}">
                <p14:modId xmlns:p14="http://schemas.microsoft.com/office/powerpoint/2010/main" val="3555995500"/>
              </p:ext>
            </p:extLst>
          </p:nvPr>
        </p:nvGraphicFramePr>
        <p:xfrm>
          <a:off x="2121664" y="3679536"/>
          <a:ext cx="8507545" cy="2560352"/>
        </p:xfrm>
        <a:graphic>
          <a:graphicData uri="http://schemas.openxmlformats.org/drawingml/2006/chart">
            <c:chart xmlns:c="http://schemas.openxmlformats.org/drawingml/2006/chart" xmlns:r="http://schemas.openxmlformats.org/officeDocument/2006/relationships" r:id="rId4"/>
          </a:graphicData>
        </a:graphic>
      </p:graphicFrame>
      <p:sp>
        <p:nvSpPr>
          <p:cNvPr id="23" name="Footer Placeholder 7">
            <a:extLst>
              <a:ext uri="{FF2B5EF4-FFF2-40B4-BE49-F238E27FC236}">
                <a16:creationId xmlns:a16="http://schemas.microsoft.com/office/drawing/2014/main" id="{FD59E407-26D6-4379-97F0-7BB9D1AADFA5}"/>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4" name="Date Placeholder 8">
            <a:extLst>
              <a:ext uri="{FF2B5EF4-FFF2-40B4-BE49-F238E27FC236}">
                <a16:creationId xmlns:a16="http://schemas.microsoft.com/office/drawing/2014/main" id="{8AD86C26-B23F-427D-A3DD-83ECE3A283FB}"/>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2370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62747FCD-A7BD-4EE5-9C0A-6B80874A3225}"/>
              </a:ext>
            </a:extLst>
          </p:cNvPr>
          <p:cNvSpPr/>
          <p:nvPr/>
        </p:nvSpPr>
        <p:spPr>
          <a:xfrm>
            <a:off x="3108960" y="20655"/>
            <a:ext cx="727080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 4: Student’s Performance</a:t>
            </a:r>
          </a:p>
        </p:txBody>
      </p:sp>
      <p:sp>
        <p:nvSpPr>
          <p:cNvPr id="5" name="Slide Number Placeholder 3">
            <a:extLst>
              <a:ext uri="{FF2B5EF4-FFF2-40B4-BE49-F238E27FC236}">
                <a16:creationId xmlns:a16="http://schemas.microsoft.com/office/drawing/2014/main" id="{16BEA418-DF4C-4612-9861-97A3CA869EB5}"/>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27</a:t>
            </a:fld>
            <a:endParaRPr lang="en-IN" sz="1800" spc="400" dirty="0">
              <a:solidFill>
                <a:schemeClr val="bg1">
                  <a:lumMod val="95000"/>
                </a:schemeClr>
              </a:solidFill>
            </a:endParaRPr>
          </a:p>
        </p:txBody>
      </p:sp>
      <p:sp>
        <p:nvSpPr>
          <p:cNvPr id="6" name="Rounded Rectangle 4">
            <a:extLst>
              <a:ext uri="{FF2B5EF4-FFF2-40B4-BE49-F238E27FC236}">
                <a16:creationId xmlns:a16="http://schemas.microsoft.com/office/drawing/2014/main" id="{A2CDADF5-AE16-49AD-A90F-6D56C28DE857}"/>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Enrollment Ratio</a:t>
            </a:r>
          </a:p>
        </p:txBody>
      </p:sp>
      <p:sp>
        <p:nvSpPr>
          <p:cNvPr id="7" name="Rounded Rectangle 20">
            <a:hlinkClick r:id="" action="ppaction://noaction" highlightClick="1"/>
            <a:extLst>
              <a:ext uri="{FF2B5EF4-FFF2-40B4-BE49-F238E27FC236}">
                <a16:creationId xmlns:a16="http://schemas.microsoft.com/office/drawing/2014/main" id="{FF475D4B-D7C1-45F3-8EBB-B5923329CC15}"/>
              </a:ext>
            </a:extLst>
          </p:cNvPr>
          <p:cNvSpPr/>
          <p:nvPr/>
        </p:nvSpPr>
        <p:spPr>
          <a:xfrm>
            <a:off x="188391" y="182806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Success Rate</a:t>
            </a:r>
          </a:p>
        </p:txBody>
      </p:sp>
      <p:sp>
        <p:nvSpPr>
          <p:cNvPr id="8" name="Rounded Rectangle 20">
            <a:hlinkClick r:id="" action="ppaction://noaction" highlightClick="1"/>
            <a:extLst>
              <a:ext uri="{FF2B5EF4-FFF2-40B4-BE49-F238E27FC236}">
                <a16:creationId xmlns:a16="http://schemas.microsoft.com/office/drawing/2014/main" id="{6DB6539D-5D17-4A16-A899-D7C6924C6614}"/>
              </a:ext>
            </a:extLst>
          </p:cNvPr>
          <p:cNvSpPr/>
          <p:nvPr/>
        </p:nvSpPr>
        <p:spPr>
          <a:xfrm>
            <a:off x="188106" y="254338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Academic Performance</a:t>
            </a:r>
          </a:p>
        </p:txBody>
      </p:sp>
      <p:sp>
        <p:nvSpPr>
          <p:cNvPr id="9" name="Rounded Rectangle 20">
            <a:hlinkClick r:id="" action="ppaction://noaction" highlightClick="1"/>
            <a:extLst>
              <a:ext uri="{FF2B5EF4-FFF2-40B4-BE49-F238E27FC236}">
                <a16:creationId xmlns:a16="http://schemas.microsoft.com/office/drawing/2014/main" id="{75B03FF5-0A5B-45A7-957B-465E8F58327B}"/>
              </a:ext>
            </a:extLst>
          </p:cNvPr>
          <p:cNvSpPr/>
          <p:nvPr/>
        </p:nvSpPr>
        <p:spPr>
          <a:xfrm>
            <a:off x="188106" y="3258696"/>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After Graduation</a:t>
            </a:r>
          </a:p>
        </p:txBody>
      </p:sp>
      <p:sp>
        <p:nvSpPr>
          <p:cNvPr id="10" name="Rounded Rectangle 20">
            <a:hlinkClick r:id="" action="ppaction://noaction" highlightClick="1"/>
            <a:extLst>
              <a:ext uri="{FF2B5EF4-FFF2-40B4-BE49-F238E27FC236}">
                <a16:creationId xmlns:a16="http://schemas.microsoft.com/office/drawing/2014/main" id="{F8A9B720-9C57-46D0-92E4-0B4BF5D75E44}"/>
              </a:ext>
            </a:extLst>
          </p:cNvPr>
          <p:cNvSpPr/>
          <p:nvPr/>
        </p:nvSpPr>
        <p:spPr>
          <a:xfrm>
            <a:off x="188106" y="3974010"/>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Professional Activities</a:t>
            </a:r>
          </a:p>
        </p:txBody>
      </p:sp>
      <p:sp>
        <p:nvSpPr>
          <p:cNvPr id="11" name="Rounded Rectangle 20">
            <a:hlinkClick r:id="" action="ppaction://noaction" highlightClick="1"/>
            <a:extLst>
              <a:ext uri="{FF2B5EF4-FFF2-40B4-BE49-F238E27FC236}">
                <a16:creationId xmlns:a16="http://schemas.microsoft.com/office/drawing/2014/main" id="{FA2E3208-B70B-44BD-978F-323B4EA30FA5}"/>
              </a:ext>
            </a:extLst>
          </p:cNvPr>
          <p:cNvSpPr/>
          <p:nvPr/>
        </p:nvSpPr>
        <p:spPr>
          <a:xfrm>
            <a:off x="188106" y="468932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News Letters</a:t>
            </a:r>
          </a:p>
        </p:txBody>
      </p:sp>
      <p:pic>
        <p:nvPicPr>
          <p:cNvPr id="12" name="Picture 11">
            <a:extLst>
              <a:ext uri="{FF2B5EF4-FFF2-40B4-BE49-F238E27FC236}">
                <a16:creationId xmlns:a16="http://schemas.microsoft.com/office/drawing/2014/main" id="{F92989BA-F142-43B2-A232-1B5DDC885E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graphicFrame>
        <p:nvGraphicFramePr>
          <p:cNvPr id="14" name="Chart 13">
            <a:extLst>
              <a:ext uri="{FF2B5EF4-FFF2-40B4-BE49-F238E27FC236}">
                <a16:creationId xmlns:a16="http://schemas.microsoft.com/office/drawing/2014/main" id="{55947511-980F-4C53-9F03-24A09E87BE54}"/>
              </a:ext>
            </a:extLst>
          </p:cNvPr>
          <p:cNvGraphicFramePr/>
          <p:nvPr>
            <p:extLst>
              <p:ext uri="{D42A27DB-BD31-4B8C-83A1-F6EECF244321}">
                <p14:modId xmlns:p14="http://schemas.microsoft.com/office/powerpoint/2010/main" val="2626424431"/>
              </p:ext>
            </p:extLst>
          </p:nvPr>
        </p:nvGraphicFramePr>
        <p:xfrm>
          <a:off x="1810002" y="719666"/>
          <a:ext cx="10345850" cy="58382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4187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450F2585-A3A6-43A1-A953-A5AE2FFF5FB6}"/>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 4: Student’s Performance</a:t>
            </a:r>
          </a:p>
        </p:txBody>
      </p:sp>
      <p:sp>
        <p:nvSpPr>
          <p:cNvPr id="5" name="Slide Number Placeholder 3">
            <a:extLst>
              <a:ext uri="{FF2B5EF4-FFF2-40B4-BE49-F238E27FC236}">
                <a16:creationId xmlns:a16="http://schemas.microsoft.com/office/drawing/2014/main" id="{C06BDD9E-60AD-438E-A779-88F92B57E92B}"/>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28</a:t>
            </a:fld>
            <a:endParaRPr lang="en-IN" sz="1800" spc="400" dirty="0">
              <a:solidFill>
                <a:schemeClr val="bg1">
                  <a:lumMod val="95000"/>
                </a:schemeClr>
              </a:solidFill>
            </a:endParaRPr>
          </a:p>
        </p:txBody>
      </p:sp>
      <p:sp>
        <p:nvSpPr>
          <p:cNvPr id="6" name="Rectangle 12">
            <a:extLst>
              <a:ext uri="{FF2B5EF4-FFF2-40B4-BE49-F238E27FC236}">
                <a16:creationId xmlns:a16="http://schemas.microsoft.com/office/drawing/2014/main" id="{DBE13A9A-7EF8-472A-A69B-463A80E2FECD}"/>
              </a:ext>
            </a:extLst>
          </p:cNvPr>
          <p:cNvSpPr/>
          <p:nvPr/>
        </p:nvSpPr>
        <p:spPr>
          <a:xfrm>
            <a:off x="1723171" y="966156"/>
            <a:ext cx="7208655" cy="435839"/>
          </a:xfrm>
          <a:prstGeom prst="rect">
            <a:avLst/>
          </a:prstGeom>
          <a:gradFill>
            <a:gsLst>
              <a:gs pos="0">
                <a:schemeClr val="accent6">
                  <a:lumMod val="40000"/>
                  <a:lumOff val="60000"/>
                </a:schemeClr>
              </a:gs>
              <a:gs pos="50000">
                <a:schemeClr val="accent6">
                  <a:tint val="98000"/>
                  <a:shade val="100000"/>
                  <a:satMod val="100000"/>
                  <a:lumMod val="100000"/>
                </a:schemeClr>
              </a:gs>
              <a:gs pos="100000">
                <a:schemeClr val="accent6">
                  <a:shade val="72000"/>
                  <a:satMod val="120000"/>
                  <a:lumMod val="100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r>
              <a:rPr lang="en-IN" sz="2000" dirty="0">
                <a:latin typeface="Times New Roman" panose="02020603050405020304" pitchFamily="18" charset="0"/>
                <a:cs typeface="Times New Roman" panose="02020603050405020304" pitchFamily="18" charset="0"/>
              </a:rPr>
              <a:t>IEEE (Institute of Electrical and Electronics Engineering)</a:t>
            </a:r>
          </a:p>
        </p:txBody>
      </p:sp>
      <p:sp>
        <p:nvSpPr>
          <p:cNvPr id="8" name="Rectangle 17">
            <a:extLst>
              <a:ext uri="{FF2B5EF4-FFF2-40B4-BE49-F238E27FC236}">
                <a16:creationId xmlns:a16="http://schemas.microsoft.com/office/drawing/2014/main" id="{8E0553DC-DD7C-4C1C-AC15-923C97AD6F57}"/>
              </a:ext>
            </a:extLst>
          </p:cNvPr>
          <p:cNvSpPr/>
          <p:nvPr/>
        </p:nvSpPr>
        <p:spPr>
          <a:xfrm>
            <a:off x="1723171" y="3758798"/>
            <a:ext cx="4002380" cy="432048"/>
          </a:xfrm>
          <a:prstGeom prst="rect">
            <a:avLst/>
          </a:prstGeom>
          <a:gradFill>
            <a:gsLst>
              <a:gs pos="0">
                <a:schemeClr val="accent6">
                  <a:lumMod val="40000"/>
                  <a:lumOff val="60000"/>
                </a:schemeClr>
              </a:gs>
              <a:gs pos="50000">
                <a:schemeClr val="accent6">
                  <a:tint val="98000"/>
                  <a:shade val="100000"/>
                  <a:satMod val="100000"/>
                  <a:lumMod val="100000"/>
                </a:schemeClr>
              </a:gs>
              <a:gs pos="100000">
                <a:schemeClr val="accent6">
                  <a:shade val="72000"/>
                  <a:satMod val="120000"/>
                  <a:lumMod val="100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Innovation and Science</a:t>
            </a:r>
            <a:r>
              <a:rPr lang="en-IN" sz="2000" dirty="0">
                <a:latin typeface="Times New Roman" panose="02020603050405020304" pitchFamily="18" charset="0"/>
                <a:cs typeface="Times New Roman" panose="02020603050405020304" pitchFamily="18" charset="0"/>
              </a:rPr>
              <a:t> Club</a:t>
            </a:r>
          </a:p>
        </p:txBody>
      </p:sp>
      <p:pic>
        <p:nvPicPr>
          <p:cNvPr id="12" name="Picture 2" descr="Image result for ieee">
            <a:extLst>
              <a:ext uri="{FF2B5EF4-FFF2-40B4-BE49-F238E27FC236}">
                <a16:creationId xmlns:a16="http://schemas.microsoft.com/office/drawing/2014/main" id="{5A5DC580-DE62-4CB4-9F65-5BFFF7D02754}"/>
              </a:ext>
            </a:extLst>
          </p:cNvPr>
          <p:cNvPicPr>
            <a:picLocks noChangeAspect="1" noChangeArrowheads="1"/>
          </p:cNvPicPr>
          <p:nvPr/>
        </p:nvPicPr>
        <p:blipFill>
          <a:blip r:embed="rId2" cstate="print"/>
          <a:srcRect/>
          <a:stretch>
            <a:fillRect/>
          </a:stretch>
        </p:blipFill>
        <p:spPr bwMode="auto">
          <a:xfrm>
            <a:off x="8931826" y="859825"/>
            <a:ext cx="2000514" cy="648500"/>
          </a:xfrm>
          <a:prstGeom prst="rect">
            <a:avLst/>
          </a:prstGeom>
          <a:noFill/>
        </p:spPr>
      </p:pic>
      <p:sp>
        <p:nvSpPr>
          <p:cNvPr id="15" name="Rectangle 31">
            <a:extLst>
              <a:ext uri="{FF2B5EF4-FFF2-40B4-BE49-F238E27FC236}">
                <a16:creationId xmlns:a16="http://schemas.microsoft.com/office/drawing/2014/main" id="{434C616B-3087-4477-AB7A-E0D01052216A}"/>
              </a:ext>
            </a:extLst>
          </p:cNvPr>
          <p:cNvSpPr/>
          <p:nvPr/>
        </p:nvSpPr>
        <p:spPr>
          <a:xfrm>
            <a:off x="1803034" y="4534068"/>
            <a:ext cx="6088941" cy="2190294"/>
          </a:xfrm>
          <a:prstGeom prst="rect">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r>
              <a:rPr lang="en-IN" sz="2200" b="1" dirty="0">
                <a:solidFill>
                  <a:srgbClr val="FF0000"/>
                </a:solidFill>
                <a:latin typeface="Times New Roman" panose="02020603050405020304" pitchFamily="18" charset="0"/>
                <a:cs typeface="Times New Roman" panose="02020603050405020304" pitchFamily="18" charset="0"/>
                <a:sym typeface="Wingdings" pitchFamily="2" charset="2"/>
              </a:rPr>
              <a:t>Students are encouraged to</a:t>
            </a:r>
          </a:p>
          <a:p>
            <a:pPr lvl="1">
              <a:buFont typeface="Wingdings" pitchFamily="2" charset="2"/>
              <a:buChar char="ü"/>
            </a:pPr>
            <a:r>
              <a:rPr lang="en-IN" sz="2200" dirty="0">
                <a:solidFill>
                  <a:srgbClr val="295CED"/>
                </a:solidFill>
                <a:latin typeface="Times New Roman" panose="02020603050405020304" pitchFamily="18" charset="0"/>
                <a:cs typeface="Times New Roman" panose="02020603050405020304" pitchFamily="18" charset="0"/>
                <a:sym typeface="Wingdings" pitchFamily="2" charset="2"/>
              </a:rPr>
              <a:t>Attend </a:t>
            </a:r>
            <a:r>
              <a:rPr lang="en-IN" sz="2200" dirty="0">
                <a:solidFill>
                  <a:srgbClr val="CC00CC"/>
                </a:solidFill>
                <a:latin typeface="Times New Roman" panose="02020603050405020304" pitchFamily="18" charset="0"/>
                <a:cs typeface="Times New Roman" panose="02020603050405020304" pitchFamily="18" charset="0"/>
                <a:sym typeface="Wingdings" pitchFamily="2" charset="2"/>
              </a:rPr>
              <a:t>Workshops </a:t>
            </a:r>
          </a:p>
          <a:p>
            <a:pPr lvl="1">
              <a:buFont typeface="Wingdings" pitchFamily="2" charset="2"/>
              <a:buChar char="ü"/>
            </a:pPr>
            <a:r>
              <a:rPr lang="en-IN" sz="2200" dirty="0">
                <a:solidFill>
                  <a:srgbClr val="295CED"/>
                </a:solidFill>
                <a:latin typeface="Times New Roman" panose="02020603050405020304" pitchFamily="18" charset="0"/>
                <a:cs typeface="Times New Roman" panose="02020603050405020304" pitchFamily="18" charset="0"/>
                <a:sym typeface="Wingdings" pitchFamily="2" charset="2"/>
              </a:rPr>
              <a:t>Participate in </a:t>
            </a:r>
            <a:r>
              <a:rPr lang="en-IN" sz="2200" dirty="0">
                <a:solidFill>
                  <a:srgbClr val="CC00CC"/>
                </a:solidFill>
                <a:latin typeface="Times New Roman" panose="02020603050405020304" pitchFamily="18" charset="0"/>
                <a:cs typeface="Times New Roman" panose="02020603050405020304" pitchFamily="18" charset="0"/>
                <a:sym typeface="Wingdings" pitchFamily="2" charset="2"/>
              </a:rPr>
              <a:t>Inter Institute Competitions</a:t>
            </a:r>
          </a:p>
          <a:p>
            <a:pPr lvl="1">
              <a:buFont typeface="Wingdings" pitchFamily="2" charset="2"/>
              <a:buChar char="ü"/>
            </a:pPr>
            <a:r>
              <a:rPr lang="en-IN" sz="2200" dirty="0">
                <a:solidFill>
                  <a:srgbClr val="295CED"/>
                </a:solidFill>
                <a:latin typeface="Times New Roman" panose="02020603050405020304" pitchFamily="18" charset="0"/>
                <a:cs typeface="Times New Roman" panose="02020603050405020304" pitchFamily="18" charset="0"/>
                <a:sym typeface="Wingdings" pitchFamily="2" charset="2"/>
              </a:rPr>
              <a:t>Undergo </a:t>
            </a:r>
            <a:r>
              <a:rPr lang="en-IN" sz="2200" dirty="0">
                <a:solidFill>
                  <a:srgbClr val="CC00CC"/>
                </a:solidFill>
                <a:latin typeface="Times New Roman" panose="02020603050405020304" pitchFamily="18" charset="0"/>
                <a:cs typeface="Times New Roman" panose="02020603050405020304" pitchFamily="18" charset="0"/>
                <a:sym typeface="Wingdings" pitchFamily="2" charset="2"/>
              </a:rPr>
              <a:t>Internships</a:t>
            </a:r>
          </a:p>
          <a:p>
            <a:pPr lvl="1">
              <a:buFont typeface="Wingdings" pitchFamily="2" charset="2"/>
              <a:buChar char="ü"/>
            </a:pPr>
            <a:r>
              <a:rPr lang="en-IN" sz="2200" dirty="0">
                <a:solidFill>
                  <a:srgbClr val="295CED"/>
                </a:solidFill>
                <a:latin typeface="Times New Roman" panose="02020603050405020304" pitchFamily="18" charset="0"/>
                <a:cs typeface="Times New Roman" panose="02020603050405020304" pitchFamily="18" charset="0"/>
                <a:sym typeface="Wingdings" pitchFamily="2" charset="2"/>
              </a:rPr>
              <a:t>Take up </a:t>
            </a:r>
            <a:r>
              <a:rPr lang="en-IN" sz="2200" dirty="0">
                <a:solidFill>
                  <a:srgbClr val="CC00CC"/>
                </a:solidFill>
                <a:latin typeface="Times New Roman" panose="02020603050405020304" pitchFamily="18" charset="0"/>
                <a:cs typeface="Times New Roman" panose="02020603050405020304" pitchFamily="18" charset="0"/>
                <a:sym typeface="Wingdings" pitchFamily="2" charset="2"/>
              </a:rPr>
              <a:t>Technical Events</a:t>
            </a:r>
            <a:endParaRPr lang="en-IN" sz="2200" dirty="0">
              <a:solidFill>
                <a:srgbClr val="CC00CC"/>
              </a:solidFill>
              <a:latin typeface="Times New Roman" panose="02020603050405020304" pitchFamily="18" charset="0"/>
              <a:cs typeface="Times New Roman" panose="02020603050405020304" pitchFamily="18" charset="0"/>
            </a:endParaRPr>
          </a:p>
        </p:txBody>
      </p:sp>
      <p:sp>
        <p:nvSpPr>
          <p:cNvPr id="16" name="Rounded Rectangle 4">
            <a:extLst>
              <a:ext uri="{FF2B5EF4-FFF2-40B4-BE49-F238E27FC236}">
                <a16:creationId xmlns:a16="http://schemas.microsoft.com/office/drawing/2014/main" id="{6B59D501-1A78-46A7-BC98-1C2C55C137C1}"/>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Enrollment Ratio</a:t>
            </a:r>
          </a:p>
        </p:txBody>
      </p:sp>
      <p:sp>
        <p:nvSpPr>
          <p:cNvPr id="17" name="Rounded Rectangle 20">
            <a:hlinkClick r:id="" action="ppaction://noaction" highlightClick="1"/>
            <a:extLst>
              <a:ext uri="{FF2B5EF4-FFF2-40B4-BE49-F238E27FC236}">
                <a16:creationId xmlns:a16="http://schemas.microsoft.com/office/drawing/2014/main" id="{E0AC0BF9-C023-40AD-8BB7-216F50942307}"/>
              </a:ext>
            </a:extLst>
          </p:cNvPr>
          <p:cNvSpPr/>
          <p:nvPr/>
        </p:nvSpPr>
        <p:spPr>
          <a:xfrm>
            <a:off x="188391" y="182806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Success Rate</a:t>
            </a:r>
          </a:p>
        </p:txBody>
      </p:sp>
      <p:sp>
        <p:nvSpPr>
          <p:cNvPr id="18" name="Rounded Rectangle 20">
            <a:hlinkClick r:id="" action="ppaction://noaction" highlightClick="1"/>
            <a:extLst>
              <a:ext uri="{FF2B5EF4-FFF2-40B4-BE49-F238E27FC236}">
                <a16:creationId xmlns:a16="http://schemas.microsoft.com/office/drawing/2014/main" id="{EB4FEA9B-25DC-4BFB-971C-BC35EA161C30}"/>
              </a:ext>
            </a:extLst>
          </p:cNvPr>
          <p:cNvSpPr/>
          <p:nvPr/>
        </p:nvSpPr>
        <p:spPr>
          <a:xfrm>
            <a:off x="188106" y="254338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Academic Performance</a:t>
            </a:r>
          </a:p>
        </p:txBody>
      </p:sp>
      <p:sp>
        <p:nvSpPr>
          <p:cNvPr id="19" name="Rounded Rectangle 20">
            <a:hlinkClick r:id="" action="ppaction://noaction" highlightClick="1"/>
            <a:extLst>
              <a:ext uri="{FF2B5EF4-FFF2-40B4-BE49-F238E27FC236}">
                <a16:creationId xmlns:a16="http://schemas.microsoft.com/office/drawing/2014/main" id="{6BB9C057-53FB-448B-A590-9CAF836A06A9}"/>
              </a:ext>
            </a:extLst>
          </p:cNvPr>
          <p:cNvSpPr/>
          <p:nvPr/>
        </p:nvSpPr>
        <p:spPr>
          <a:xfrm>
            <a:off x="188106" y="3258696"/>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After Graduation</a:t>
            </a:r>
          </a:p>
        </p:txBody>
      </p:sp>
      <p:sp>
        <p:nvSpPr>
          <p:cNvPr id="20" name="Rounded Rectangle 20">
            <a:hlinkClick r:id="" action="ppaction://noaction" highlightClick="1"/>
            <a:extLst>
              <a:ext uri="{FF2B5EF4-FFF2-40B4-BE49-F238E27FC236}">
                <a16:creationId xmlns:a16="http://schemas.microsoft.com/office/drawing/2014/main" id="{C428C35B-DC92-41C0-A8CC-90441A2996AE}"/>
              </a:ext>
            </a:extLst>
          </p:cNvPr>
          <p:cNvSpPr/>
          <p:nvPr/>
        </p:nvSpPr>
        <p:spPr>
          <a:xfrm>
            <a:off x="188106" y="3974010"/>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Professional Activities</a:t>
            </a:r>
          </a:p>
        </p:txBody>
      </p:sp>
      <p:sp>
        <p:nvSpPr>
          <p:cNvPr id="21" name="Rounded Rectangle 20">
            <a:hlinkClick r:id="" action="ppaction://noaction" highlightClick="1"/>
            <a:extLst>
              <a:ext uri="{FF2B5EF4-FFF2-40B4-BE49-F238E27FC236}">
                <a16:creationId xmlns:a16="http://schemas.microsoft.com/office/drawing/2014/main" id="{65926D52-9077-445C-BC30-3B8F97575F48}"/>
              </a:ext>
            </a:extLst>
          </p:cNvPr>
          <p:cNvSpPr/>
          <p:nvPr/>
        </p:nvSpPr>
        <p:spPr>
          <a:xfrm>
            <a:off x="188106" y="468932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News Letters</a:t>
            </a:r>
          </a:p>
        </p:txBody>
      </p:sp>
      <p:pic>
        <p:nvPicPr>
          <p:cNvPr id="22" name="Picture 21">
            <a:extLst>
              <a:ext uri="{FF2B5EF4-FFF2-40B4-BE49-F238E27FC236}">
                <a16:creationId xmlns:a16="http://schemas.microsoft.com/office/drawing/2014/main" id="{0A60AEE9-BB6B-4B73-AB47-D3CD69AD09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pic>
        <p:nvPicPr>
          <p:cNvPr id="23" name="Picture 22" descr="Logo&#10;&#10;Description automatically generated">
            <a:extLst>
              <a:ext uri="{FF2B5EF4-FFF2-40B4-BE49-F238E27FC236}">
                <a16:creationId xmlns:a16="http://schemas.microsoft.com/office/drawing/2014/main" id="{BAE9052E-1D14-4426-A2AC-230D22AAF0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296" t="57846" r="27173" b="28615"/>
          <a:stretch/>
        </p:blipFill>
        <p:spPr>
          <a:xfrm>
            <a:off x="6096000" y="3540271"/>
            <a:ext cx="1674055" cy="928469"/>
          </a:xfrm>
          <a:prstGeom prst="rect">
            <a:avLst/>
          </a:prstGeom>
        </p:spPr>
      </p:pic>
      <p:sp>
        <p:nvSpPr>
          <p:cNvPr id="24" name="Rectangle 12">
            <a:extLst>
              <a:ext uri="{FF2B5EF4-FFF2-40B4-BE49-F238E27FC236}">
                <a16:creationId xmlns:a16="http://schemas.microsoft.com/office/drawing/2014/main" id="{A56069CC-FC14-4C6F-AE77-D4B15D9D368B}"/>
              </a:ext>
            </a:extLst>
          </p:cNvPr>
          <p:cNvSpPr/>
          <p:nvPr/>
        </p:nvSpPr>
        <p:spPr>
          <a:xfrm>
            <a:off x="1723170" y="1785709"/>
            <a:ext cx="4269667" cy="435839"/>
          </a:xfrm>
          <a:prstGeom prst="rect">
            <a:avLst/>
          </a:prstGeom>
          <a:gradFill>
            <a:gsLst>
              <a:gs pos="0">
                <a:schemeClr val="accent6">
                  <a:lumMod val="40000"/>
                  <a:lumOff val="60000"/>
                </a:schemeClr>
              </a:gs>
              <a:gs pos="50000">
                <a:schemeClr val="accent6">
                  <a:tint val="98000"/>
                  <a:shade val="100000"/>
                  <a:satMod val="100000"/>
                  <a:lumMod val="100000"/>
                </a:schemeClr>
              </a:gs>
              <a:gs pos="100000">
                <a:schemeClr val="accent6">
                  <a:shade val="72000"/>
                  <a:satMod val="120000"/>
                  <a:lumMod val="100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C</a:t>
            </a:r>
            <a:r>
              <a:rPr lang="en-IN" sz="2000" dirty="0">
                <a:latin typeface="Times New Roman" panose="02020603050405020304" pitchFamily="18" charset="0"/>
                <a:cs typeface="Times New Roman" panose="02020603050405020304" pitchFamily="18" charset="0"/>
              </a:rPr>
              <a:t>SI (Computer Society Of India)</a:t>
            </a:r>
          </a:p>
        </p:txBody>
      </p:sp>
      <p:pic>
        <p:nvPicPr>
          <p:cNvPr id="25" name="Picture 24" descr="Logo&#10;&#10;Description automatically generated">
            <a:extLst>
              <a:ext uri="{FF2B5EF4-FFF2-40B4-BE49-F238E27FC236}">
                <a16:creationId xmlns:a16="http://schemas.microsoft.com/office/drawing/2014/main" id="{A3A16C3F-07E8-4470-9480-602D3F9B6B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779" t="73435" r="36748" b="11384"/>
          <a:stretch/>
        </p:blipFill>
        <p:spPr>
          <a:xfrm>
            <a:off x="6199165" y="1462268"/>
            <a:ext cx="1041010" cy="1041009"/>
          </a:xfrm>
          <a:prstGeom prst="rect">
            <a:avLst/>
          </a:prstGeom>
        </p:spPr>
      </p:pic>
      <p:sp>
        <p:nvSpPr>
          <p:cNvPr id="26" name="Rectangle 12">
            <a:extLst>
              <a:ext uri="{FF2B5EF4-FFF2-40B4-BE49-F238E27FC236}">
                <a16:creationId xmlns:a16="http://schemas.microsoft.com/office/drawing/2014/main" id="{877A648C-441A-43CC-ADB9-CD7F89CA88A3}"/>
              </a:ext>
            </a:extLst>
          </p:cNvPr>
          <p:cNvSpPr/>
          <p:nvPr/>
        </p:nvSpPr>
        <p:spPr>
          <a:xfrm>
            <a:off x="1650488" y="2567530"/>
            <a:ext cx="6088942" cy="435839"/>
          </a:xfrm>
          <a:prstGeom prst="rect">
            <a:avLst/>
          </a:prstGeom>
          <a:gradFill>
            <a:gsLst>
              <a:gs pos="0">
                <a:schemeClr val="accent6">
                  <a:lumMod val="40000"/>
                  <a:lumOff val="60000"/>
                </a:schemeClr>
              </a:gs>
              <a:gs pos="50000">
                <a:schemeClr val="accent6">
                  <a:tint val="98000"/>
                  <a:shade val="100000"/>
                  <a:satMod val="100000"/>
                  <a:lumMod val="100000"/>
                </a:schemeClr>
              </a:gs>
              <a:gs pos="100000">
                <a:schemeClr val="accent6">
                  <a:shade val="72000"/>
                  <a:satMod val="120000"/>
                  <a:lumMod val="100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r>
              <a:rPr lang="en-IN" sz="2000" dirty="0">
                <a:latin typeface="Times New Roman" panose="02020603050405020304" pitchFamily="18" charset="0"/>
                <a:cs typeface="Times New Roman" panose="02020603050405020304" pitchFamily="18" charset="0"/>
              </a:rPr>
              <a:t>ISTE (Indian Society For Technical Education)</a:t>
            </a:r>
          </a:p>
        </p:txBody>
      </p:sp>
      <p:pic>
        <p:nvPicPr>
          <p:cNvPr id="27" name="Picture 26" descr="Logo&#10;&#10;Description automatically generated">
            <a:extLst>
              <a:ext uri="{FF2B5EF4-FFF2-40B4-BE49-F238E27FC236}">
                <a16:creationId xmlns:a16="http://schemas.microsoft.com/office/drawing/2014/main" id="{133A3FCD-51A8-494C-917D-128139BE96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314" t="72820" r="10052" b="10975"/>
          <a:stretch/>
        </p:blipFill>
        <p:spPr>
          <a:xfrm>
            <a:off x="7891975" y="2327014"/>
            <a:ext cx="1097280" cy="1111348"/>
          </a:xfrm>
          <a:prstGeom prst="rect">
            <a:avLst/>
          </a:prstGeom>
          <a:ln>
            <a:noFill/>
          </a:ln>
          <a:effectLst>
            <a:softEdge rad="112500"/>
          </a:effectLst>
        </p:spPr>
      </p:pic>
      <p:sp>
        <p:nvSpPr>
          <p:cNvPr id="28" name="Footer Placeholder 7">
            <a:extLst>
              <a:ext uri="{FF2B5EF4-FFF2-40B4-BE49-F238E27FC236}">
                <a16:creationId xmlns:a16="http://schemas.microsoft.com/office/drawing/2014/main" id="{0FF313DD-F93B-43FE-941E-7C46ECB66C76}"/>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9" name="Date Placeholder 8">
            <a:extLst>
              <a:ext uri="{FF2B5EF4-FFF2-40B4-BE49-F238E27FC236}">
                <a16:creationId xmlns:a16="http://schemas.microsoft.com/office/drawing/2014/main" id="{968AB245-0E55-4F91-9B97-CF5A7615B87A}"/>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0849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93483A03-AABC-4276-AE0C-FBC64EFBED18}"/>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 4: Student’s Performance</a:t>
            </a:r>
          </a:p>
        </p:txBody>
      </p:sp>
      <p:sp>
        <p:nvSpPr>
          <p:cNvPr id="5" name="Slide Number Placeholder 3">
            <a:extLst>
              <a:ext uri="{FF2B5EF4-FFF2-40B4-BE49-F238E27FC236}">
                <a16:creationId xmlns:a16="http://schemas.microsoft.com/office/drawing/2014/main" id="{305FD9E8-5F22-4F36-B295-0A6037D8AACA}"/>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29</a:t>
            </a:fld>
            <a:endParaRPr lang="en-IN" sz="1800" spc="400" dirty="0">
              <a:solidFill>
                <a:schemeClr val="bg1">
                  <a:lumMod val="95000"/>
                </a:schemeClr>
              </a:solidFill>
            </a:endParaRPr>
          </a:p>
        </p:txBody>
      </p:sp>
      <p:sp>
        <p:nvSpPr>
          <p:cNvPr id="6" name="Rounded Rectangle 4">
            <a:extLst>
              <a:ext uri="{FF2B5EF4-FFF2-40B4-BE49-F238E27FC236}">
                <a16:creationId xmlns:a16="http://schemas.microsoft.com/office/drawing/2014/main" id="{316A210C-91DA-49BE-9EB3-9DAEFEAEAE87}"/>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Enrollment Ratio</a:t>
            </a:r>
          </a:p>
        </p:txBody>
      </p:sp>
      <p:sp>
        <p:nvSpPr>
          <p:cNvPr id="7" name="Rounded Rectangle 20">
            <a:hlinkClick r:id="" action="ppaction://noaction" highlightClick="1"/>
            <a:extLst>
              <a:ext uri="{FF2B5EF4-FFF2-40B4-BE49-F238E27FC236}">
                <a16:creationId xmlns:a16="http://schemas.microsoft.com/office/drawing/2014/main" id="{62815D0F-1D95-409F-A446-14B397A42CD0}"/>
              </a:ext>
            </a:extLst>
          </p:cNvPr>
          <p:cNvSpPr/>
          <p:nvPr/>
        </p:nvSpPr>
        <p:spPr>
          <a:xfrm>
            <a:off x="188391" y="182806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Success Rate</a:t>
            </a:r>
          </a:p>
        </p:txBody>
      </p:sp>
      <p:sp>
        <p:nvSpPr>
          <p:cNvPr id="8" name="Rounded Rectangle 20">
            <a:hlinkClick r:id="" action="ppaction://noaction" highlightClick="1"/>
            <a:extLst>
              <a:ext uri="{FF2B5EF4-FFF2-40B4-BE49-F238E27FC236}">
                <a16:creationId xmlns:a16="http://schemas.microsoft.com/office/drawing/2014/main" id="{24BD950E-DF73-4070-AA2D-E19D15693B9C}"/>
              </a:ext>
            </a:extLst>
          </p:cNvPr>
          <p:cNvSpPr/>
          <p:nvPr/>
        </p:nvSpPr>
        <p:spPr>
          <a:xfrm>
            <a:off x="188106" y="254338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Academic Performance</a:t>
            </a:r>
          </a:p>
        </p:txBody>
      </p:sp>
      <p:sp>
        <p:nvSpPr>
          <p:cNvPr id="9" name="Rounded Rectangle 20">
            <a:hlinkClick r:id="" action="ppaction://noaction" highlightClick="1"/>
            <a:extLst>
              <a:ext uri="{FF2B5EF4-FFF2-40B4-BE49-F238E27FC236}">
                <a16:creationId xmlns:a16="http://schemas.microsoft.com/office/drawing/2014/main" id="{4B8CA39A-8F49-40C7-B642-81F90E18DEFF}"/>
              </a:ext>
            </a:extLst>
          </p:cNvPr>
          <p:cNvSpPr/>
          <p:nvPr/>
        </p:nvSpPr>
        <p:spPr>
          <a:xfrm>
            <a:off x="188106" y="3258696"/>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After Graduation</a:t>
            </a:r>
          </a:p>
        </p:txBody>
      </p:sp>
      <p:sp>
        <p:nvSpPr>
          <p:cNvPr id="10" name="Rounded Rectangle 20">
            <a:hlinkClick r:id="" action="ppaction://noaction" highlightClick="1"/>
            <a:extLst>
              <a:ext uri="{FF2B5EF4-FFF2-40B4-BE49-F238E27FC236}">
                <a16:creationId xmlns:a16="http://schemas.microsoft.com/office/drawing/2014/main" id="{40C6B26F-19A8-406A-A88D-409740D7DDF1}"/>
              </a:ext>
            </a:extLst>
          </p:cNvPr>
          <p:cNvSpPr/>
          <p:nvPr/>
        </p:nvSpPr>
        <p:spPr>
          <a:xfrm>
            <a:off x="188106" y="3974010"/>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Professional Activities</a:t>
            </a:r>
          </a:p>
        </p:txBody>
      </p:sp>
      <p:sp>
        <p:nvSpPr>
          <p:cNvPr id="11" name="Rounded Rectangle 20">
            <a:hlinkClick r:id="" action="ppaction://noaction" highlightClick="1"/>
            <a:extLst>
              <a:ext uri="{FF2B5EF4-FFF2-40B4-BE49-F238E27FC236}">
                <a16:creationId xmlns:a16="http://schemas.microsoft.com/office/drawing/2014/main" id="{91EFF139-F15E-40C9-BA06-01B8FB697A0D}"/>
              </a:ext>
            </a:extLst>
          </p:cNvPr>
          <p:cNvSpPr/>
          <p:nvPr/>
        </p:nvSpPr>
        <p:spPr>
          <a:xfrm>
            <a:off x="188106" y="4689324"/>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News Letters</a:t>
            </a:r>
          </a:p>
        </p:txBody>
      </p:sp>
      <p:pic>
        <p:nvPicPr>
          <p:cNvPr id="18" name="Picture 2">
            <a:extLst>
              <a:ext uri="{FF2B5EF4-FFF2-40B4-BE49-F238E27FC236}">
                <a16:creationId xmlns:a16="http://schemas.microsoft.com/office/drawing/2014/main" id="{E9B0C2EC-537E-49CA-BD3A-91358E7D96C4}"/>
              </a:ext>
            </a:extLst>
          </p:cNvPr>
          <p:cNvPicPr>
            <a:picLocks noChangeAspect="1" noChangeArrowheads="1"/>
          </p:cNvPicPr>
          <p:nvPr/>
        </p:nvPicPr>
        <p:blipFill>
          <a:blip r:embed="rId2"/>
          <a:srcRect/>
          <a:stretch>
            <a:fillRect/>
          </a:stretch>
        </p:blipFill>
        <p:spPr bwMode="auto">
          <a:xfrm>
            <a:off x="1723171" y="716327"/>
            <a:ext cx="9679412" cy="2553411"/>
          </a:xfrm>
          <a:prstGeom prst="rect">
            <a:avLst/>
          </a:prstGeom>
          <a:ln>
            <a:noFill/>
          </a:ln>
          <a:effectLst>
            <a:outerShdw blurRad="292100" dist="139700" dir="2700000" algn="tl" rotWithShape="0">
              <a:srgbClr val="333333">
                <a:alpha val="65000"/>
              </a:srgbClr>
            </a:outerShdw>
          </a:effectLst>
        </p:spPr>
      </p:pic>
      <p:pic>
        <p:nvPicPr>
          <p:cNvPr id="19" name="Picture 2">
            <a:extLst>
              <a:ext uri="{FF2B5EF4-FFF2-40B4-BE49-F238E27FC236}">
                <a16:creationId xmlns:a16="http://schemas.microsoft.com/office/drawing/2014/main" id="{75FE8854-8CA9-4636-BE7E-478E2E70183F}"/>
              </a:ext>
            </a:extLst>
          </p:cNvPr>
          <p:cNvPicPr>
            <a:picLocks noChangeAspect="1" noChangeArrowheads="1"/>
          </p:cNvPicPr>
          <p:nvPr/>
        </p:nvPicPr>
        <p:blipFill>
          <a:blip r:embed="rId3"/>
          <a:srcRect/>
          <a:stretch>
            <a:fillRect/>
          </a:stretch>
        </p:blipFill>
        <p:spPr bwMode="auto">
          <a:xfrm>
            <a:off x="1798618" y="3847121"/>
            <a:ext cx="4595750" cy="2466153"/>
          </a:xfrm>
          <a:prstGeom prst="rect">
            <a:avLst/>
          </a:prstGeom>
          <a:noFill/>
          <a:ln w="9525">
            <a:noFill/>
            <a:miter lim="800000"/>
            <a:headEnd/>
            <a:tailEnd/>
          </a:ln>
        </p:spPr>
      </p:pic>
      <p:pic>
        <p:nvPicPr>
          <p:cNvPr id="13" name="Picture 12">
            <a:extLst>
              <a:ext uri="{FF2B5EF4-FFF2-40B4-BE49-F238E27FC236}">
                <a16:creationId xmlns:a16="http://schemas.microsoft.com/office/drawing/2014/main" id="{FC5AE5F7-9391-4B3C-A4CF-96B1BC39CB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sp>
        <p:nvSpPr>
          <p:cNvPr id="2" name="TextBox 1">
            <a:extLst>
              <a:ext uri="{FF2B5EF4-FFF2-40B4-BE49-F238E27FC236}">
                <a16:creationId xmlns:a16="http://schemas.microsoft.com/office/drawing/2014/main" id="{741674D2-BD75-4FA1-BF8C-25EECF2C68B1}"/>
              </a:ext>
            </a:extLst>
          </p:cNvPr>
          <p:cNvSpPr txBox="1"/>
          <p:nvPr/>
        </p:nvSpPr>
        <p:spPr>
          <a:xfrm>
            <a:off x="2869811" y="3203917"/>
            <a:ext cx="2127505" cy="400110"/>
          </a:xfrm>
          <a:prstGeom prst="rect">
            <a:avLst/>
          </a:prstGeom>
          <a:noFill/>
        </p:spPr>
        <p:txBody>
          <a:bodyPr wrap="none" rtlCol="0">
            <a:spAutoFit/>
          </a:bodyPr>
          <a:lstStyle/>
          <a:p>
            <a:pPr algn="ctr"/>
            <a:r>
              <a:rPr lang="en-US" sz="2000" dirty="0">
                <a:solidFill>
                  <a:srgbClr val="CC00CC"/>
                </a:solidFill>
                <a:latin typeface="Times New Roman" panose="02020603050405020304" pitchFamily="18" charset="0"/>
                <a:cs typeface="Times New Roman" panose="02020603050405020304" pitchFamily="18" charset="0"/>
              </a:rPr>
              <a:t>College Magazine</a:t>
            </a:r>
            <a:endParaRPr lang="en-IN" sz="2000" dirty="0">
              <a:solidFill>
                <a:srgbClr val="CC00CC"/>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0891CAB-6336-440A-9DB5-1FFD1C73B6DB}"/>
              </a:ext>
            </a:extLst>
          </p:cNvPr>
          <p:cNvSpPr txBox="1"/>
          <p:nvPr/>
        </p:nvSpPr>
        <p:spPr>
          <a:xfrm>
            <a:off x="8058447" y="3243774"/>
            <a:ext cx="2127505" cy="400110"/>
          </a:xfrm>
          <a:prstGeom prst="rect">
            <a:avLst/>
          </a:prstGeom>
          <a:noFill/>
        </p:spPr>
        <p:txBody>
          <a:bodyPr wrap="none" rtlCol="0">
            <a:spAutoFit/>
          </a:bodyPr>
          <a:lstStyle/>
          <a:p>
            <a:pPr algn="ctr"/>
            <a:r>
              <a:rPr lang="en-US" sz="2000" dirty="0">
                <a:solidFill>
                  <a:srgbClr val="CC00CC"/>
                </a:solidFill>
                <a:latin typeface="Times New Roman" panose="02020603050405020304" pitchFamily="18" charset="0"/>
                <a:cs typeface="Times New Roman" panose="02020603050405020304" pitchFamily="18" charset="0"/>
              </a:rPr>
              <a:t>College Magazine</a:t>
            </a:r>
            <a:endParaRPr lang="en-IN" sz="2000" dirty="0">
              <a:solidFill>
                <a:srgbClr val="CC00CC"/>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0414307-1C4B-4120-95DB-FCF7D3707719}"/>
              </a:ext>
            </a:extLst>
          </p:cNvPr>
          <p:cNvSpPr txBox="1"/>
          <p:nvPr/>
        </p:nvSpPr>
        <p:spPr>
          <a:xfrm>
            <a:off x="8268557" y="6180361"/>
            <a:ext cx="2012089" cy="400110"/>
          </a:xfrm>
          <a:prstGeom prst="rect">
            <a:avLst/>
          </a:prstGeom>
          <a:noFill/>
        </p:spPr>
        <p:txBody>
          <a:bodyPr wrap="none" rtlCol="0">
            <a:spAutoFit/>
          </a:bodyPr>
          <a:lstStyle/>
          <a:p>
            <a:pPr algn="ctr"/>
            <a:r>
              <a:rPr lang="en-US" sz="2000" dirty="0">
                <a:solidFill>
                  <a:srgbClr val="CC00CC"/>
                </a:solidFill>
                <a:latin typeface="Times New Roman" panose="02020603050405020304" pitchFamily="18" charset="0"/>
                <a:cs typeface="Times New Roman" panose="02020603050405020304" pitchFamily="18" charset="0"/>
              </a:rPr>
              <a:t>Research Bulletin</a:t>
            </a:r>
            <a:endParaRPr lang="en-IN" sz="2000" dirty="0">
              <a:solidFill>
                <a:srgbClr val="CC00CC"/>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E7F4A35E-A42D-4BE1-B464-FE3134292366}"/>
              </a:ext>
            </a:extLst>
          </p:cNvPr>
          <p:cNvSpPr txBox="1"/>
          <p:nvPr/>
        </p:nvSpPr>
        <p:spPr>
          <a:xfrm>
            <a:off x="2961723" y="6291774"/>
            <a:ext cx="2717411" cy="400110"/>
          </a:xfrm>
          <a:prstGeom prst="rect">
            <a:avLst/>
          </a:prstGeom>
          <a:noFill/>
        </p:spPr>
        <p:txBody>
          <a:bodyPr wrap="none" rtlCol="0">
            <a:spAutoFit/>
          </a:bodyPr>
          <a:lstStyle/>
          <a:p>
            <a:pPr algn="ctr"/>
            <a:r>
              <a:rPr lang="en-US" sz="2000" dirty="0">
                <a:solidFill>
                  <a:srgbClr val="CC00CC"/>
                </a:solidFill>
                <a:latin typeface="Times New Roman" panose="02020603050405020304" pitchFamily="18" charset="0"/>
                <a:cs typeface="Times New Roman" panose="02020603050405020304" pitchFamily="18" charset="0"/>
              </a:rPr>
              <a:t>Department News Letter</a:t>
            </a:r>
            <a:endParaRPr lang="en-IN" sz="2000" dirty="0">
              <a:solidFill>
                <a:srgbClr val="CC00CC"/>
              </a:solidFill>
              <a:latin typeface="Times New Roman" panose="02020603050405020304" pitchFamily="18" charset="0"/>
              <a:cs typeface="Times New Roman" panose="02020603050405020304" pitchFamily="18" charset="0"/>
            </a:endParaRPr>
          </a:p>
        </p:txBody>
      </p:sp>
      <p:sp>
        <p:nvSpPr>
          <p:cNvPr id="21" name="Footer Placeholder 7">
            <a:extLst>
              <a:ext uri="{FF2B5EF4-FFF2-40B4-BE49-F238E27FC236}">
                <a16:creationId xmlns:a16="http://schemas.microsoft.com/office/drawing/2014/main" id="{6E893E45-6FB3-4006-97FE-081AA32D716E}"/>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2" name="Date Placeholder 8">
            <a:extLst>
              <a:ext uri="{FF2B5EF4-FFF2-40B4-BE49-F238E27FC236}">
                <a16:creationId xmlns:a16="http://schemas.microsoft.com/office/drawing/2014/main" id="{4255D539-AB2D-4479-A750-7D7556468963}"/>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C46633BA-1474-405F-B335-E95D529BFF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2172" y="3698155"/>
            <a:ext cx="4590411" cy="2473176"/>
          </a:xfrm>
          <a:prstGeom prst="rect">
            <a:avLst/>
          </a:prstGeom>
        </p:spPr>
      </p:pic>
    </p:spTree>
    <p:extLst>
      <p:ext uri="{BB962C8B-B14F-4D97-AF65-F5344CB8AC3E}">
        <p14:creationId xmlns:p14="http://schemas.microsoft.com/office/powerpoint/2010/main" val="2269137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23CCC9-0792-403C-AFEF-841D911827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442" y="116657"/>
            <a:ext cx="1252598" cy="1252598"/>
          </a:xfrm>
          <a:prstGeom prst="rect">
            <a:avLst/>
          </a:prstGeom>
        </p:spPr>
      </p:pic>
      <p:sp>
        <p:nvSpPr>
          <p:cNvPr id="5" name="Rectangle 8">
            <a:extLst>
              <a:ext uri="{FF2B5EF4-FFF2-40B4-BE49-F238E27FC236}">
                <a16:creationId xmlns:a16="http://schemas.microsoft.com/office/drawing/2014/main" id="{9EAEFE89-8732-42EF-BFCA-EF887B6EA8CE}"/>
              </a:ext>
            </a:extLst>
          </p:cNvPr>
          <p:cNvSpPr/>
          <p:nvPr/>
        </p:nvSpPr>
        <p:spPr>
          <a:xfrm>
            <a:off x="1723171" y="299197"/>
            <a:ext cx="934239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pPr>
            <a:r>
              <a:rPr kumimoji="0" lang="en-IN" sz="3000" b="1" i="0" u="none" strike="noStrike" kern="1200" normalizeH="0" baseline="0" noProof="0" dirty="0">
                <a:ln w="0"/>
                <a:solidFill>
                  <a:srgbClr val="0070C0"/>
                </a:solidFill>
                <a:effectLst>
                  <a:outerShdw blurRad="38100" dist="19050" dir="2700000" algn="tl" rotWithShape="0">
                    <a:schemeClr val="dk1">
                      <a:alpha val="40000"/>
                    </a:schemeClr>
                  </a:outerShdw>
                </a:effectLst>
                <a:uLnTx/>
                <a:uFillTx/>
                <a:latin typeface="Garamond"/>
                <a:ea typeface="Cambria" panose="02040503050406030204" pitchFamily="18" charset="0"/>
                <a:cs typeface="+mn-cs"/>
              </a:rPr>
              <a:t>Department and HOD Introduction</a:t>
            </a:r>
          </a:p>
        </p:txBody>
      </p:sp>
      <p:cxnSp>
        <p:nvCxnSpPr>
          <p:cNvPr id="7" name="Straight Connector 6">
            <a:extLst>
              <a:ext uri="{FF2B5EF4-FFF2-40B4-BE49-F238E27FC236}">
                <a16:creationId xmlns:a16="http://schemas.microsoft.com/office/drawing/2014/main" id="{F3EA752A-BC47-44C5-ACBC-D55F9B3BBC14}"/>
              </a:ext>
            </a:extLst>
          </p:cNvPr>
          <p:cNvCxnSpPr/>
          <p:nvPr/>
        </p:nvCxnSpPr>
        <p:spPr>
          <a:xfrm>
            <a:off x="2002971" y="798286"/>
            <a:ext cx="9303658" cy="0"/>
          </a:xfrm>
          <a:prstGeom prst="line">
            <a:avLst/>
          </a:prstGeom>
          <a:ln w="127000" cap="rnd" cmpd="tri">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F7513633-F69F-42D7-A989-029937E1B670}"/>
              </a:ext>
            </a:extLst>
          </p:cNvPr>
          <p:cNvSpPr txBox="1">
            <a:spLocks/>
          </p:cNvSpPr>
          <p:nvPr/>
        </p:nvSpPr>
        <p:spPr>
          <a:xfrm>
            <a:off x="1990730" y="5174171"/>
            <a:ext cx="3346956" cy="1251699"/>
          </a:xfrm>
          <a:prstGeom prst="rect">
            <a:avLst/>
          </a:prstGeom>
        </p:spPr>
        <p:txBody>
          <a:bodyPr>
            <a:normAutofit/>
          </a:bodyPr>
          <a:lst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a:lstStyle>
          <a:p>
            <a:pPr marL="0" indent="0" algn="ctr">
              <a:buNone/>
            </a:pPr>
            <a:r>
              <a:rPr lang="en-IN" sz="1700" b="1" dirty="0">
                <a:solidFill>
                  <a:srgbClr val="C00000"/>
                </a:solidFill>
                <a:latin typeface="Plantagenet Cherokee (Headings)"/>
              </a:rPr>
              <a:t>Dr. Shashikala S.V </a:t>
            </a:r>
            <a:r>
              <a:rPr lang="en-IN" sz="1200" dirty="0">
                <a:solidFill>
                  <a:srgbClr val="C00000"/>
                </a:solidFill>
                <a:latin typeface="Plantagenet Cherokee (Headings)"/>
              </a:rPr>
              <a:t>MTech, Ph.D.</a:t>
            </a:r>
          </a:p>
          <a:p>
            <a:pPr marL="0" indent="0" algn="ctr">
              <a:spcBef>
                <a:spcPts val="0"/>
              </a:spcBef>
              <a:buNone/>
            </a:pPr>
            <a:r>
              <a:rPr lang="en-IN" sz="1400" dirty="0">
                <a:solidFill>
                  <a:srgbClr val="002060"/>
                </a:solidFill>
                <a:latin typeface="Plantagenet Cherokee (Headings)"/>
              </a:rPr>
              <a:t>Professor &amp; Head </a:t>
            </a:r>
          </a:p>
          <a:p>
            <a:pPr marL="0" indent="0" algn="ctr">
              <a:spcBef>
                <a:spcPts val="0"/>
              </a:spcBef>
              <a:buNone/>
            </a:pPr>
            <a:r>
              <a:rPr lang="en-IN" sz="1400" dirty="0">
                <a:solidFill>
                  <a:srgbClr val="002060"/>
                </a:solidFill>
                <a:latin typeface="Plantagenet Cherokee (Headings)"/>
              </a:rPr>
              <a:t>Department of CS &amp;E</a:t>
            </a:r>
            <a:endParaRPr lang="en-GB" sz="1400" dirty="0">
              <a:solidFill>
                <a:srgbClr val="002060"/>
              </a:solidFill>
              <a:latin typeface="Plantagenet Cherokee (Headings)"/>
            </a:endParaRPr>
          </a:p>
        </p:txBody>
      </p:sp>
      <p:graphicFrame>
        <p:nvGraphicFramePr>
          <p:cNvPr id="18" name="Table 10">
            <a:extLst>
              <a:ext uri="{FF2B5EF4-FFF2-40B4-BE49-F238E27FC236}">
                <a16:creationId xmlns:a16="http://schemas.microsoft.com/office/drawing/2014/main" id="{DBDF52C9-DE67-454B-AC77-7B131727EA92}"/>
              </a:ext>
            </a:extLst>
          </p:cNvPr>
          <p:cNvGraphicFramePr>
            <a:graphicFrameLocks noGrp="1"/>
          </p:cNvGraphicFramePr>
          <p:nvPr>
            <p:extLst>
              <p:ext uri="{D42A27DB-BD31-4B8C-83A1-F6EECF244321}">
                <p14:modId xmlns:p14="http://schemas.microsoft.com/office/powerpoint/2010/main" val="3338290209"/>
              </p:ext>
            </p:extLst>
          </p:nvPr>
        </p:nvGraphicFramePr>
        <p:xfrm>
          <a:off x="5365026" y="2194560"/>
          <a:ext cx="6522174" cy="4233542"/>
        </p:xfrm>
        <a:graphic>
          <a:graphicData uri="http://schemas.openxmlformats.org/drawingml/2006/table">
            <a:tbl>
              <a:tblPr firstRow="1" bandRow="1">
                <a:tableStyleId>{93296810-A885-4BE3-A3E7-6D5BEEA58F35}</a:tableStyleId>
              </a:tblPr>
              <a:tblGrid>
                <a:gridCol w="2140284">
                  <a:extLst>
                    <a:ext uri="{9D8B030D-6E8A-4147-A177-3AD203B41FA5}">
                      <a16:colId xmlns:a16="http://schemas.microsoft.com/office/drawing/2014/main" val="4256614003"/>
                    </a:ext>
                  </a:extLst>
                </a:gridCol>
                <a:gridCol w="4381890">
                  <a:extLst>
                    <a:ext uri="{9D8B030D-6E8A-4147-A177-3AD203B41FA5}">
                      <a16:colId xmlns:a16="http://schemas.microsoft.com/office/drawing/2014/main" val="2332582973"/>
                    </a:ext>
                  </a:extLst>
                </a:gridCol>
              </a:tblGrid>
              <a:tr h="328231">
                <a:tc>
                  <a:txBody>
                    <a:bodyPr/>
                    <a:lstStyle/>
                    <a:p>
                      <a:pPr algn="ctr"/>
                      <a:r>
                        <a:rPr lang="en-IN" sz="1500" dirty="0">
                          <a:latin typeface="Times New Roman" panose="02020603050405020304" pitchFamily="18" charset="0"/>
                          <a:cs typeface="Times New Roman" panose="02020603050405020304" pitchFamily="18" charset="0"/>
                        </a:rPr>
                        <a:t>Field</a:t>
                      </a:r>
                      <a:endParaRPr lang="en-GB" sz="15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IN" sz="1500" dirty="0">
                          <a:latin typeface="Times New Roman" panose="02020603050405020304" pitchFamily="18" charset="0"/>
                          <a:cs typeface="Times New Roman" panose="02020603050405020304" pitchFamily="18" charset="0"/>
                        </a:rPr>
                        <a:t>Years</a:t>
                      </a:r>
                      <a:endParaRPr lang="en-GB" sz="15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14469861"/>
                  </a:ext>
                </a:extLst>
              </a:tr>
              <a:tr h="750242">
                <a:tc>
                  <a:txBody>
                    <a:bodyPr/>
                    <a:lstStyle/>
                    <a:p>
                      <a:pPr algn="l"/>
                      <a:r>
                        <a:rPr lang="en-IN" sz="1400" b="1" dirty="0">
                          <a:solidFill>
                            <a:srgbClr val="002060"/>
                          </a:solidFill>
                          <a:latin typeface="Times New Roman" panose="02020603050405020304" pitchFamily="18" charset="0"/>
                          <a:cs typeface="Times New Roman" panose="02020603050405020304" pitchFamily="18" charset="0"/>
                        </a:rPr>
                        <a:t>Education</a:t>
                      </a:r>
                      <a:endParaRPr lang="en-GB" sz="14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IN" sz="1400" b="1" dirty="0">
                          <a:solidFill>
                            <a:srgbClr val="002060"/>
                          </a:solidFill>
                          <a:latin typeface="Times New Roman" panose="02020603050405020304" pitchFamily="18" charset="0"/>
                          <a:cs typeface="Times New Roman" panose="02020603050405020304" pitchFamily="18" charset="0"/>
                        </a:rPr>
                        <a:t>BE (CS&amp;E):</a:t>
                      </a:r>
                      <a:r>
                        <a:rPr lang="en-IN" sz="1400" dirty="0">
                          <a:solidFill>
                            <a:srgbClr val="002060"/>
                          </a:solidFill>
                          <a:latin typeface="Times New Roman" panose="02020603050405020304" pitchFamily="18" charset="0"/>
                          <a:cs typeface="Times New Roman" panose="02020603050405020304" pitchFamily="18" charset="0"/>
                        </a:rPr>
                        <a:t> Mysore University - 1991</a:t>
                      </a:r>
                    </a:p>
                    <a:p>
                      <a:pPr algn="l"/>
                      <a:r>
                        <a:rPr lang="en-IN" sz="1400" b="1" dirty="0">
                          <a:solidFill>
                            <a:srgbClr val="002060"/>
                          </a:solidFill>
                          <a:latin typeface="Times New Roman" panose="02020603050405020304" pitchFamily="18" charset="0"/>
                          <a:cs typeface="Times New Roman" panose="02020603050405020304" pitchFamily="18" charset="0"/>
                        </a:rPr>
                        <a:t>M. Tech (CS&amp;E):</a:t>
                      </a:r>
                      <a:r>
                        <a:rPr lang="en-IN" sz="1400" dirty="0">
                          <a:solidFill>
                            <a:srgbClr val="002060"/>
                          </a:solidFill>
                          <a:latin typeface="Times New Roman" panose="02020603050405020304" pitchFamily="18" charset="0"/>
                          <a:cs typeface="Times New Roman" panose="02020603050405020304" pitchFamily="18" charset="0"/>
                        </a:rPr>
                        <a:t> VTU - 2005</a:t>
                      </a:r>
                    </a:p>
                    <a:p>
                      <a:pPr algn="l"/>
                      <a:r>
                        <a:rPr lang="en-IN" sz="1400" b="1" dirty="0">
                          <a:solidFill>
                            <a:srgbClr val="002060"/>
                          </a:solidFill>
                          <a:latin typeface="Times New Roman" panose="02020603050405020304" pitchFamily="18" charset="0"/>
                          <a:cs typeface="Times New Roman" panose="02020603050405020304" pitchFamily="18" charset="0"/>
                        </a:rPr>
                        <a:t>Ph.D. (CS&amp;E):</a:t>
                      </a:r>
                      <a:r>
                        <a:rPr lang="en-IN" sz="1400" dirty="0">
                          <a:solidFill>
                            <a:srgbClr val="002060"/>
                          </a:solidFill>
                          <a:latin typeface="Times New Roman" panose="02020603050405020304" pitchFamily="18" charset="0"/>
                          <a:cs typeface="Times New Roman" panose="02020603050405020304" pitchFamily="18" charset="0"/>
                        </a:rPr>
                        <a:t> VTU  - 2021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65997034"/>
                  </a:ext>
                </a:extLst>
              </a:tr>
              <a:tr h="466701">
                <a:tc>
                  <a:txBody>
                    <a:bodyPr/>
                    <a:lstStyle/>
                    <a:p>
                      <a:pPr algn="l"/>
                      <a:r>
                        <a:rPr lang="en-IN" sz="1400" b="1" dirty="0">
                          <a:solidFill>
                            <a:srgbClr val="002060"/>
                          </a:solidFill>
                          <a:latin typeface="Times New Roman" panose="02020603050405020304" pitchFamily="18" charset="0"/>
                          <a:cs typeface="Times New Roman" panose="02020603050405020304" pitchFamily="18" charset="0"/>
                        </a:rPr>
                        <a:t>Experience</a:t>
                      </a:r>
                      <a:endParaRPr lang="en-GB" sz="14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IN" sz="1400" b="1" dirty="0">
                          <a:solidFill>
                            <a:srgbClr val="002060"/>
                          </a:solidFill>
                          <a:latin typeface="Times New Roman" panose="02020603050405020304" pitchFamily="18" charset="0"/>
                          <a:cs typeface="Times New Roman" panose="02020603050405020304" pitchFamily="18" charset="0"/>
                        </a:rPr>
                        <a:t>Teaching:</a:t>
                      </a:r>
                      <a:r>
                        <a:rPr lang="en-IN" sz="1400" dirty="0">
                          <a:solidFill>
                            <a:srgbClr val="002060"/>
                          </a:solidFill>
                          <a:latin typeface="Times New Roman" panose="02020603050405020304" pitchFamily="18" charset="0"/>
                          <a:cs typeface="Times New Roman" panose="02020603050405020304" pitchFamily="18" charset="0"/>
                        </a:rPr>
                        <a:t> 27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32110254"/>
                  </a:ext>
                </a:extLst>
              </a:tr>
              <a:tr h="531421">
                <a:tc>
                  <a:txBody>
                    <a:bodyPr/>
                    <a:lstStyle/>
                    <a:p>
                      <a:pPr algn="l"/>
                      <a:r>
                        <a:rPr lang="en-IN" sz="1400" b="1" dirty="0">
                          <a:solidFill>
                            <a:srgbClr val="002060"/>
                          </a:solidFill>
                          <a:latin typeface="Times New Roman" panose="02020603050405020304" pitchFamily="18" charset="0"/>
                          <a:cs typeface="Times New Roman" panose="02020603050405020304" pitchFamily="18" charset="0"/>
                        </a:rPr>
                        <a:t>Research Papers</a:t>
                      </a:r>
                      <a:endParaRPr lang="en-GB" sz="14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IN" sz="1400" b="1" dirty="0">
                          <a:solidFill>
                            <a:srgbClr val="002060"/>
                          </a:solidFill>
                          <a:latin typeface="Times New Roman" panose="02020603050405020304" pitchFamily="18" charset="0"/>
                          <a:cs typeface="Times New Roman" panose="02020603050405020304" pitchFamily="18" charset="0"/>
                        </a:rPr>
                        <a:t>International Journals: </a:t>
                      </a:r>
                      <a:r>
                        <a:rPr lang="en-IN" sz="1400" dirty="0">
                          <a:solidFill>
                            <a:srgbClr val="002060"/>
                          </a:solidFill>
                          <a:latin typeface="Times New Roman" panose="02020603050405020304" pitchFamily="18" charset="0"/>
                          <a:cs typeface="Times New Roman" panose="02020603050405020304" pitchFamily="18" charset="0"/>
                        </a:rPr>
                        <a:t>10</a:t>
                      </a:r>
                      <a:r>
                        <a:rPr lang="en-IN" sz="1400" baseline="0" dirty="0">
                          <a:solidFill>
                            <a:srgbClr val="002060"/>
                          </a:solidFill>
                          <a:latin typeface="Times New Roman" panose="02020603050405020304" pitchFamily="18" charset="0"/>
                          <a:cs typeface="Times New Roman" panose="02020603050405020304" pitchFamily="18" charset="0"/>
                        </a:rPr>
                        <a:t>      </a:t>
                      </a:r>
                      <a:r>
                        <a:rPr lang="en-IN" sz="1400" b="1" baseline="0" dirty="0">
                          <a:solidFill>
                            <a:srgbClr val="002060"/>
                          </a:solidFill>
                          <a:latin typeface="Times New Roman" panose="02020603050405020304" pitchFamily="18" charset="0"/>
                          <a:cs typeface="Times New Roman" panose="02020603050405020304" pitchFamily="18" charset="0"/>
                        </a:rPr>
                        <a:t>Scopus </a:t>
                      </a:r>
                      <a:r>
                        <a:rPr lang="en-IN" sz="1400" baseline="0" dirty="0">
                          <a:solidFill>
                            <a:srgbClr val="002060"/>
                          </a:solidFill>
                          <a:latin typeface="Times New Roman" panose="02020603050405020304" pitchFamily="18" charset="0"/>
                          <a:cs typeface="Times New Roman" panose="02020603050405020304" pitchFamily="18" charset="0"/>
                        </a:rPr>
                        <a:t>:2</a:t>
                      </a:r>
                      <a:endParaRPr lang="en-IN" sz="1400" dirty="0">
                        <a:solidFill>
                          <a:srgbClr val="002060"/>
                        </a:solidFill>
                        <a:latin typeface="Times New Roman" panose="02020603050405020304" pitchFamily="18" charset="0"/>
                        <a:cs typeface="Times New Roman" panose="02020603050405020304" pitchFamily="18" charset="0"/>
                      </a:endParaRPr>
                    </a:p>
                    <a:p>
                      <a:pPr algn="l"/>
                      <a:r>
                        <a:rPr lang="en-IN" sz="1400" b="1" dirty="0">
                          <a:solidFill>
                            <a:srgbClr val="002060"/>
                          </a:solidFill>
                          <a:latin typeface="Times New Roman" panose="02020603050405020304" pitchFamily="18" charset="0"/>
                          <a:cs typeface="Times New Roman" panose="02020603050405020304" pitchFamily="18" charset="0"/>
                        </a:rPr>
                        <a:t>IEEE International Conference:</a:t>
                      </a:r>
                      <a:r>
                        <a:rPr lang="en-IN" sz="1400" dirty="0">
                          <a:solidFill>
                            <a:srgbClr val="002060"/>
                          </a:solidFill>
                          <a:latin typeface="Times New Roman" panose="02020603050405020304" pitchFamily="18" charset="0"/>
                          <a:cs typeface="Times New Roman" panose="02020603050405020304" pitchFamily="18" charset="0"/>
                        </a:rPr>
                        <a:t> 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52159137"/>
                  </a:ext>
                </a:extLst>
              </a:tr>
              <a:tr h="1187884">
                <a:tc>
                  <a:txBody>
                    <a:bodyPr/>
                    <a:lstStyle/>
                    <a:p>
                      <a:pPr algn="l"/>
                      <a:r>
                        <a:rPr lang="en-IN" sz="1400" b="1" dirty="0">
                          <a:solidFill>
                            <a:srgbClr val="002060"/>
                          </a:solidFill>
                          <a:latin typeface="Times New Roman" panose="02020603050405020304" pitchFamily="18" charset="0"/>
                          <a:cs typeface="Times New Roman" panose="02020603050405020304" pitchFamily="18" charset="0"/>
                        </a:rPr>
                        <a:t>Membership in University Board / Committees</a:t>
                      </a:r>
                      <a:endParaRPr lang="en-GB" sz="14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IN" sz="1400" dirty="0">
                          <a:solidFill>
                            <a:srgbClr val="002060"/>
                          </a:solidFill>
                          <a:latin typeface="Times New Roman" panose="02020603050405020304" pitchFamily="18" charset="0"/>
                          <a:cs typeface="Times New Roman" panose="02020603050405020304" pitchFamily="18" charset="0"/>
                        </a:rPr>
                        <a:t>IEEE Member, CSI, MISTE</a:t>
                      </a:r>
                    </a:p>
                    <a:p>
                      <a:pPr algn="l"/>
                      <a:r>
                        <a:rPr lang="en-IN" sz="1400" dirty="0">
                          <a:solidFill>
                            <a:srgbClr val="002060"/>
                          </a:solidFill>
                          <a:latin typeface="Times New Roman" panose="02020603050405020304" pitchFamily="18" charset="0"/>
                          <a:cs typeface="Times New Roman" panose="02020603050405020304" pitchFamily="18" charset="0"/>
                        </a:rPr>
                        <a:t>BOS member</a:t>
                      </a:r>
                    </a:p>
                    <a:p>
                      <a:pPr algn="l"/>
                      <a:r>
                        <a:rPr lang="en-IN" sz="1400" dirty="0">
                          <a:solidFill>
                            <a:srgbClr val="002060"/>
                          </a:solidFill>
                          <a:latin typeface="Times New Roman" panose="02020603050405020304" pitchFamily="18" charset="0"/>
                          <a:cs typeface="Times New Roman" panose="02020603050405020304" pitchFamily="18" charset="0"/>
                        </a:rPr>
                        <a:t>Chairperson for College Internal Complaint Committee and Cultural Committee</a:t>
                      </a:r>
                    </a:p>
                    <a:p>
                      <a:pPr algn="l"/>
                      <a:r>
                        <a:rPr lang="en-IN" sz="1400" dirty="0">
                          <a:solidFill>
                            <a:srgbClr val="002060"/>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132202480"/>
                  </a:ext>
                </a:extLst>
              </a:tr>
              <a:tr h="969063">
                <a:tc>
                  <a:txBody>
                    <a:bodyPr/>
                    <a:lstStyle/>
                    <a:p>
                      <a:pPr algn="l"/>
                      <a:r>
                        <a:rPr lang="en-GB" sz="1400" b="1" dirty="0">
                          <a:solidFill>
                            <a:srgbClr val="002060"/>
                          </a:solidFill>
                          <a:latin typeface="Times New Roman" panose="02020603050405020304" pitchFamily="18" charset="0"/>
                          <a:cs typeface="Times New Roman" panose="02020603050405020304" pitchFamily="18" charset="0"/>
                        </a:rPr>
                        <a:t>Grants Received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dirty="0">
                          <a:solidFill>
                            <a:srgbClr val="002060"/>
                          </a:solidFill>
                          <a:effectLst/>
                          <a:latin typeface="Times New Roman" panose="02020603050405020304" pitchFamily="18" charset="0"/>
                          <a:cs typeface="Times New Roman" panose="02020603050405020304" pitchFamily="18" charset="0"/>
                        </a:rPr>
                        <a:t>Title: Establishment of ICT Infrastructure through Digital Library</a:t>
                      </a:r>
                      <a:endParaRPr lang="en-IN"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1400" dirty="0">
                          <a:solidFill>
                            <a:srgbClr val="002060"/>
                          </a:solidFill>
                          <a:effectLst/>
                          <a:latin typeface="Times New Roman" panose="02020603050405020304" pitchFamily="18" charset="0"/>
                          <a:cs typeface="Times New Roman" panose="02020603050405020304" pitchFamily="18" charset="0"/>
                        </a:rPr>
                        <a:t>VGST( K-FIST LEVEL 2) –GOK            40L</a:t>
                      </a:r>
                      <a:endParaRPr lang="en-IN"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endParaRPr lang="en-IN" sz="14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723138"/>
                  </a:ext>
                </a:extLst>
              </a:tr>
            </a:tbl>
          </a:graphicData>
        </a:graphic>
      </p:graphicFrame>
      <p:pic>
        <p:nvPicPr>
          <p:cNvPr id="3" name="Picture 2">
            <a:extLst>
              <a:ext uri="{FF2B5EF4-FFF2-40B4-BE49-F238E27FC236}">
                <a16:creationId xmlns:a16="http://schemas.microsoft.com/office/drawing/2014/main" id="{842E22BF-EB07-4C2B-8251-BE79CD88E5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3744" y="2917039"/>
            <a:ext cx="1415134" cy="1759203"/>
          </a:xfrm>
          <a:prstGeom prst="rect">
            <a:avLst/>
          </a:prstGeom>
        </p:spPr>
      </p:pic>
      <p:sp>
        <p:nvSpPr>
          <p:cNvPr id="2" name="TextBox 1"/>
          <p:cNvSpPr txBox="1"/>
          <p:nvPr/>
        </p:nvSpPr>
        <p:spPr>
          <a:xfrm>
            <a:off x="2502264" y="994231"/>
            <a:ext cx="9065622" cy="1200329"/>
          </a:xfrm>
          <a:prstGeom prst="rect">
            <a:avLst/>
          </a:prstGeom>
          <a:noFill/>
        </p:spPr>
        <p:txBody>
          <a:bodyPr wrap="square" rtlCol="0">
            <a:spAutoFit/>
          </a:bodyPr>
          <a:lstStyle/>
          <a:p>
            <a:pPr marL="285750" indent="-285750">
              <a:buFont typeface="Arial" pitchFamily="34" charset="0"/>
              <a:buChar char="•"/>
            </a:pPr>
            <a:r>
              <a:rPr lang="en-US" dirty="0">
                <a:latin typeface="Times New Roman" pitchFamily="18" charset="0"/>
                <a:cs typeface="Times New Roman" pitchFamily="18" charset="0"/>
              </a:rPr>
              <a:t>The Computer Science &amp; Engineering department was started during 2005 with an intake of 60 and was increased to 90 during 2008. </a:t>
            </a:r>
          </a:p>
          <a:p>
            <a:pPr marL="285750" indent="-285750">
              <a:buFont typeface="Arial" pitchFamily="34" charset="0"/>
              <a:buChar char="•"/>
            </a:pPr>
            <a:r>
              <a:rPr lang="en-US" dirty="0">
                <a:latin typeface="Times New Roman" pitchFamily="18" charset="0"/>
                <a:cs typeface="Times New Roman" pitchFamily="18" charset="0"/>
              </a:rPr>
              <a:t>The  MTech Course in CS&amp;E was started during 2013 with an intake of 18 and R &amp; D center was started during 2014.</a:t>
            </a:r>
          </a:p>
        </p:txBody>
      </p:sp>
      <p:sp>
        <p:nvSpPr>
          <p:cNvPr id="14" name="Slide Number Placeholder 3">
            <a:extLst>
              <a:ext uri="{FF2B5EF4-FFF2-40B4-BE49-F238E27FC236}">
                <a16:creationId xmlns:a16="http://schemas.microsoft.com/office/drawing/2014/main" id="{A74CCCD9-1AD4-4369-B989-7B6E3066A6C2}"/>
              </a:ext>
            </a:extLst>
          </p:cNvPr>
          <p:cNvSpPr>
            <a:spLocks noGrp="1"/>
          </p:cNvSpPr>
          <p:nvPr>
            <p:ph type="sldNum" sz="quarter" idx="12"/>
          </p:nvPr>
        </p:nvSpPr>
        <p:spPr>
          <a:xfrm>
            <a:off x="11567886" y="6545956"/>
            <a:ext cx="569522" cy="312044"/>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3</a:t>
            </a:fld>
            <a:endParaRPr lang="en-IN" sz="1800" spc="400" dirty="0">
              <a:solidFill>
                <a:schemeClr val="bg1">
                  <a:lumMod val="95000"/>
                </a:schemeClr>
              </a:solidFill>
            </a:endParaRPr>
          </a:p>
        </p:txBody>
      </p:sp>
      <p:sp>
        <p:nvSpPr>
          <p:cNvPr id="23" name="Footer Placeholder 7">
            <a:extLst>
              <a:ext uri="{FF2B5EF4-FFF2-40B4-BE49-F238E27FC236}">
                <a16:creationId xmlns:a16="http://schemas.microsoft.com/office/drawing/2014/main" id="{A1257EFC-ED6E-4214-8D97-D084E37B3B9D}"/>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4" name="Date Placeholder 8">
            <a:extLst>
              <a:ext uri="{FF2B5EF4-FFF2-40B4-BE49-F238E27FC236}">
                <a16:creationId xmlns:a16="http://schemas.microsoft.com/office/drawing/2014/main" id="{642A906B-A623-456C-90C4-2C08564C1D2B}"/>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25" name="Rounded Rectangle 4">
            <a:extLst>
              <a:ext uri="{FF2B5EF4-FFF2-40B4-BE49-F238E27FC236}">
                <a16:creationId xmlns:a16="http://schemas.microsoft.com/office/drawing/2014/main" id="{C3064329-A497-4747-AE69-C7CD98D0AB87}"/>
              </a:ext>
            </a:extLst>
          </p:cNvPr>
          <p:cNvSpPr/>
          <p:nvPr/>
        </p:nvSpPr>
        <p:spPr>
          <a:xfrm>
            <a:off x="93696" y="1600824"/>
            <a:ext cx="1792530"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ea typeface="Cambria" panose="02040503050406030204" pitchFamily="18" charset="0"/>
                <a:cs typeface="Times New Roman" panose="02020603050405020304" pitchFamily="18" charset="0"/>
              </a:rPr>
              <a:t>HOD Profile</a:t>
            </a:r>
          </a:p>
        </p:txBody>
      </p:sp>
      <p:sp>
        <p:nvSpPr>
          <p:cNvPr id="26" name="Rounded Rectangle 5">
            <a:extLst>
              <a:ext uri="{FF2B5EF4-FFF2-40B4-BE49-F238E27FC236}">
                <a16:creationId xmlns:a16="http://schemas.microsoft.com/office/drawing/2014/main" id="{315AC4A7-A209-4D69-8476-3DD5A493E464}"/>
              </a:ext>
            </a:extLst>
          </p:cNvPr>
          <p:cNvSpPr/>
          <p:nvPr/>
        </p:nvSpPr>
        <p:spPr>
          <a:xfrm>
            <a:off x="93696" y="2984263"/>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Department Profile</a:t>
            </a:r>
          </a:p>
        </p:txBody>
      </p:sp>
      <p:sp>
        <p:nvSpPr>
          <p:cNvPr id="27" name="Rounded Rectangle 20">
            <a:hlinkClick r:id="" action="ppaction://noaction" highlightClick="1"/>
            <a:extLst>
              <a:ext uri="{FF2B5EF4-FFF2-40B4-BE49-F238E27FC236}">
                <a16:creationId xmlns:a16="http://schemas.microsoft.com/office/drawing/2014/main" id="{25CBC6B7-ACCE-4874-931B-DE800435AE41}"/>
              </a:ext>
            </a:extLst>
          </p:cNvPr>
          <p:cNvSpPr/>
          <p:nvPr/>
        </p:nvSpPr>
        <p:spPr>
          <a:xfrm>
            <a:off x="93696" y="3670302"/>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Department Achievements</a:t>
            </a:r>
          </a:p>
        </p:txBody>
      </p:sp>
      <p:sp>
        <p:nvSpPr>
          <p:cNvPr id="28" name="Rounded Rectangle 20">
            <a:hlinkClick r:id="" action="ppaction://noaction" highlightClick="1"/>
            <a:extLst>
              <a:ext uri="{FF2B5EF4-FFF2-40B4-BE49-F238E27FC236}">
                <a16:creationId xmlns:a16="http://schemas.microsoft.com/office/drawing/2014/main" id="{43CA3745-33EA-4674-94AE-79926A0F12B9}"/>
              </a:ext>
            </a:extLst>
          </p:cNvPr>
          <p:cNvSpPr/>
          <p:nvPr/>
        </p:nvSpPr>
        <p:spPr>
          <a:xfrm>
            <a:off x="93697" y="4950709"/>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Student </a:t>
            </a:r>
          </a:p>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Achievements</a:t>
            </a:r>
          </a:p>
        </p:txBody>
      </p:sp>
      <p:sp>
        <p:nvSpPr>
          <p:cNvPr id="29" name="Rounded Rectangle 20">
            <a:hlinkClick r:id="" action="ppaction://noaction" highlightClick="1"/>
            <a:extLst>
              <a:ext uri="{FF2B5EF4-FFF2-40B4-BE49-F238E27FC236}">
                <a16:creationId xmlns:a16="http://schemas.microsoft.com/office/drawing/2014/main" id="{4A57B7F6-B62E-4989-8576-6E3081F1991E}"/>
              </a:ext>
            </a:extLst>
          </p:cNvPr>
          <p:cNvSpPr/>
          <p:nvPr/>
        </p:nvSpPr>
        <p:spPr>
          <a:xfrm>
            <a:off x="113364" y="5663554"/>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Alumni Student Achievements</a:t>
            </a:r>
          </a:p>
        </p:txBody>
      </p:sp>
      <p:sp>
        <p:nvSpPr>
          <p:cNvPr id="30" name="Rounded Rectangle 20">
            <a:hlinkClick r:id="" action="ppaction://noaction" highlightClick="1"/>
            <a:extLst>
              <a:ext uri="{FF2B5EF4-FFF2-40B4-BE49-F238E27FC236}">
                <a16:creationId xmlns:a16="http://schemas.microsoft.com/office/drawing/2014/main" id="{B6C8F248-8898-444F-858F-FFD44E729642}"/>
              </a:ext>
            </a:extLst>
          </p:cNvPr>
          <p:cNvSpPr/>
          <p:nvPr/>
        </p:nvSpPr>
        <p:spPr>
          <a:xfrm>
            <a:off x="105422" y="4301003"/>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Staffs</a:t>
            </a:r>
          </a:p>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Achievements</a:t>
            </a:r>
          </a:p>
        </p:txBody>
      </p:sp>
      <p:sp>
        <p:nvSpPr>
          <p:cNvPr id="31" name="Rounded Rectangle 4">
            <a:extLst>
              <a:ext uri="{FF2B5EF4-FFF2-40B4-BE49-F238E27FC236}">
                <a16:creationId xmlns:a16="http://schemas.microsoft.com/office/drawing/2014/main" id="{F4DEBF3C-E8FE-42FB-B375-94A292E62294}"/>
              </a:ext>
            </a:extLst>
          </p:cNvPr>
          <p:cNvSpPr/>
          <p:nvPr/>
        </p:nvSpPr>
        <p:spPr>
          <a:xfrm>
            <a:off x="92336" y="2298446"/>
            <a:ext cx="1792530" cy="612934"/>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Head R &amp; D, Professor Profile</a:t>
            </a:r>
          </a:p>
        </p:txBody>
      </p:sp>
    </p:spTree>
    <p:extLst>
      <p:ext uri="{BB962C8B-B14F-4D97-AF65-F5344CB8AC3E}">
        <p14:creationId xmlns:p14="http://schemas.microsoft.com/office/powerpoint/2010/main" val="671016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13D3DAD3-B21C-4078-8BE4-F10FB157DD15}"/>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Criterion-5 : Faculty Information &amp; Contribution</a:t>
            </a:r>
          </a:p>
        </p:txBody>
      </p:sp>
      <p:sp>
        <p:nvSpPr>
          <p:cNvPr id="5" name="Slide Number Placeholder 3">
            <a:extLst>
              <a:ext uri="{FF2B5EF4-FFF2-40B4-BE49-F238E27FC236}">
                <a16:creationId xmlns:a16="http://schemas.microsoft.com/office/drawing/2014/main" id="{37CC5102-F246-438B-9367-B575C3D23165}"/>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30</a:t>
            </a:fld>
            <a:endParaRPr lang="en-IN" sz="1800" spc="400" dirty="0">
              <a:solidFill>
                <a:schemeClr val="bg1">
                  <a:lumMod val="95000"/>
                </a:schemeClr>
              </a:solidFill>
            </a:endParaRPr>
          </a:p>
        </p:txBody>
      </p:sp>
      <p:sp>
        <p:nvSpPr>
          <p:cNvPr id="10" name="Rounded Rectangle 4">
            <a:extLst>
              <a:ext uri="{FF2B5EF4-FFF2-40B4-BE49-F238E27FC236}">
                <a16:creationId xmlns:a16="http://schemas.microsoft.com/office/drawing/2014/main" id="{816D0A0B-CC30-41EB-BF5A-52F830434D8D}"/>
              </a:ext>
            </a:extLst>
          </p:cNvPr>
          <p:cNvSpPr/>
          <p:nvPr/>
        </p:nvSpPr>
        <p:spPr>
          <a:xfrm>
            <a:off x="188391" y="1112754"/>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Faculty Details</a:t>
            </a:r>
          </a:p>
        </p:txBody>
      </p:sp>
      <p:sp>
        <p:nvSpPr>
          <p:cNvPr id="11" name="Rounded Rectangle 20">
            <a:hlinkClick r:id="" action="ppaction://noaction" highlightClick="1"/>
            <a:extLst>
              <a:ext uri="{FF2B5EF4-FFF2-40B4-BE49-F238E27FC236}">
                <a16:creationId xmlns:a16="http://schemas.microsoft.com/office/drawing/2014/main" id="{10B481FA-6715-4462-AF5B-53D64D555983}"/>
              </a:ext>
            </a:extLst>
          </p:cNvPr>
          <p:cNvSpPr/>
          <p:nvPr/>
        </p:nvSpPr>
        <p:spPr>
          <a:xfrm>
            <a:off x="188391" y="182806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SFR</a:t>
            </a:r>
          </a:p>
        </p:txBody>
      </p:sp>
      <p:sp>
        <p:nvSpPr>
          <p:cNvPr id="12" name="Rounded Rectangle 20">
            <a:hlinkClick r:id="" action="ppaction://noaction" highlightClick="1"/>
            <a:extLst>
              <a:ext uri="{FF2B5EF4-FFF2-40B4-BE49-F238E27FC236}">
                <a16:creationId xmlns:a16="http://schemas.microsoft.com/office/drawing/2014/main" id="{686A0DD5-A628-4B7F-8CF9-E0B817861DF8}"/>
              </a:ext>
            </a:extLst>
          </p:cNvPr>
          <p:cNvSpPr/>
          <p:nvPr/>
        </p:nvSpPr>
        <p:spPr>
          <a:xfrm>
            <a:off x="188106" y="254338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Innovation in Teaching</a:t>
            </a:r>
          </a:p>
        </p:txBody>
      </p:sp>
      <p:sp>
        <p:nvSpPr>
          <p:cNvPr id="13" name="Rounded Rectangle 20">
            <a:hlinkClick r:id="" action="ppaction://noaction" highlightClick="1"/>
            <a:extLst>
              <a:ext uri="{FF2B5EF4-FFF2-40B4-BE49-F238E27FC236}">
                <a16:creationId xmlns:a16="http://schemas.microsoft.com/office/drawing/2014/main" id="{AE417978-5493-4104-85A9-FFC861267B43}"/>
              </a:ext>
            </a:extLst>
          </p:cNvPr>
          <p:cNvSpPr/>
          <p:nvPr/>
        </p:nvSpPr>
        <p:spPr>
          <a:xfrm>
            <a:off x="188106" y="3258696"/>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Participation in FDP</a:t>
            </a:r>
          </a:p>
        </p:txBody>
      </p:sp>
      <p:sp>
        <p:nvSpPr>
          <p:cNvPr id="14" name="Rounded Rectangle 20">
            <a:hlinkClick r:id="" action="ppaction://noaction" highlightClick="1"/>
            <a:extLst>
              <a:ext uri="{FF2B5EF4-FFF2-40B4-BE49-F238E27FC236}">
                <a16:creationId xmlns:a16="http://schemas.microsoft.com/office/drawing/2014/main" id="{C1887F80-8C09-4DB8-8409-CADA45DF7142}"/>
              </a:ext>
            </a:extLst>
          </p:cNvPr>
          <p:cNvSpPr/>
          <p:nvPr/>
        </p:nvSpPr>
        <p:spPr>
          <a:xfrm>
            <a:off x="188106" y="3974010"/>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Research Details</a:t>
            </a:r>
          </a:p>
        </p:txBody>
      </p:sp>
      <p:sp>
        <p:nvSpPr>
          <p:cNvPr id="15" name="Rounded Rectangle 20">
            <a:hlinkClick r:id="" action="ppaction://noaction" highlightClick="1"/>
            <a:extLst>
              <a:ext uri="{FF2B5EF4-FFF2-40B4-BE49-F238E27FC236}">
                <a16:creationId xmlns:a16="http://schemas.microsoft.com/office/drawing/2014/main" id="{60EE44D2-6236-4D2B-8CFF-F329FC6DD65A}"/>
              </a:ext>
            </a:extLst>
          </p:cNvPr>
          <p:cNvSpPr/>
          <p:nvPr/>
        </p:nvSpPr>
        <p:spPr>
          <a:xfrm>
            <a:off x="188106" y="468932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Faculty Publications</a:t>
            </a:r>
          </a:p>
        </p:txBody>
      </p:sp>
      <p:sp>
        <p:nvSpPr>
          <p:cNvPr id="16" name="Rounded Rectangle 20">
            <a:hlinkClick r:id="" action="ppaction://noaction" highlightClick="1"/>
            <a:extLst>
              <a:ext uri="{FF2B5EF4-FFF2-40B4-BE49-F238E27FC236}">
                <a16:creationId xmlns:a16="http://schemas.microsoft.com/office/drawing/2014/main" id="{346CE54C-7A04-402D-9014-429CB20D6E24}"/>
              </a:ext>
            </a:extLst>
          </p:cNvPr>
          <p:cNvSpPr/>
          <p:nvPr/>
        </p:nvSpPr>
        <p:spPr>
          <a:xfrm>
            <a:off x="188106" y="540463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Sponsored Projects</a:t>
            </a:r>
          </a:p>
        </p:txBody>
      </p:sp>
      <p:pic>
        <p:nvPicPr>
          <p:cNvPr id="17" name="Picture 16">
            <a:extLst>
              <a:ext uri="{FF2B5EF4-FFF2-40B4-BE49-F238E27FC236}">
                <a16:creationId xmlns:a16="http://schemas.microsoft.com/office/drawing/2014/main" id="{B2D4C7B2-E686-4A1C-8F71-549645CE4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graphicFrame>
        <p:nvGraphicFramePr>
          <p:cNvPr id="18" name="Content Placeholder 8">
            <a:extLst>
              <a:ext uri="{FF2B5EF4-FFF2-40B4-BE49-F238E27FC236}">
                <a16:creationId xmlns:a16="http://schemas.microsoft.com/office/drawing/2014/main" id="{9B448BB7-03B2-4C5F-B0F1-D3B1A2C3BEA6}"/>
              </a:ext>
            </a:extLst>
          </p:cNvPr>
          <p:cNvGraphicFramePr>
            <a:graphicFrameLocks noGrp="1"/>
          </p:cNvGraphicFramePr>
          <p:nvPr>
            <p:ph idx="1"/>
            <p:extLst>
              <p:ext uri="{D42A27DB-BD31-4B8C-83A1-F6EECF244321}">
                <p14:modId xmlns:p14="http://schemas.microsoft.com/office/powerpoint/2010/main" val="2311548914"/>
              </p:ext>
            </p:extLst>
          </p:nvPr>
        </p:nvGraphicFramePr>
        <p:xfrm>
          <a:off x="1542736" y="516585"/>
          <a:ext cx="5112897" cy="63261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ontent Placeholder 5">
            <a:extLst>
              <a:ext uri="{FF2B5EF4-FFF2-40B4-BE49-F238E27FC236}">
                <a16:creationId xmlns:a16="http://schemas.microsoft.com/office/drawing/2014/main" id="{40846D7F-479F-4629-840A-7B109D09157A}"/>
              </a:ext>
            </a:extLst>
          </p:cNvPr>
          <p:cNvGraphicFramePr>
            <a:graphicFrameLocks/>
          </p:cNvGraphicFramePr>
          <p:nvPr>
            <p:extLst>
              <p:ext uri="{D42A27DB-BD31-4B8C-83A1-F6EECF244321}">
                <p14:modId xmlns:p14="http://schemas.microsoft.com/office/powerpoint/2010/main" val="1002298154"/>
              </p:ext>
            </p:extLst>
          </p:nvPr>
        </p:nvGraphicFramePr>
        <p:xfrm>
          <a:off x="6999156" y="734518"/>
          <a:ext cx="5112897" cy="5998368"/>
        </p:xfrm>
        <a:graphic>
          <a:graphicData uri="http://schemas.openxmlformats.org/drawingml/2006/chart">
            <c:chart xmlns:c="http://schemas.openxmlformats.org/drawingml/2006/chart" xmlns:r="http://schemas.openxmlformats.org/officeDocument/2006/relationships" r:id="rId5"/>
          </a:graphicData>
        </a:graphic>
      </p:graphicFrame>
      <p:sp>
        <p:nvSpPr>
          <p:cNvPr id="20" name="Footer Placeholder 7">
            <a:extLst>
              <a:ext uri="{FF2B5EF4-FFF2-40B4-BE49-F238E27FC236}">
                <a16:creationId xmlns:a16="http://schemas.microsoft.com/office/drawing/2014/main" id="{84AD2F5C-F69F-44B2-A579-085C83B22C58}"/>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1" name="Date Placeholder 8">
            <a:extLst>
              <a:ext uri="{FF2B5EF4-FFF2-40B4-BE49-F238E27FC236}">
                <a16:creationId xmlns:a16="http://schemas.microsoft.com/office/drawing/2014/main" id="{85E0A0F1-A8C2-4CEF-A526-773B1E6C3ED4}"/>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17372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00A48B81-549D-461B-BFBC-E1E40183410E}"/>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Criterion-5 : Faculty Information &amp; Contribution</a:t>
            </a:r>
          </a:p>
        </p:txBody>
      </p:sp>
      <p:sp>
        <p:nvSpPr>
          <p:cNvPr id="5" name="Slide Number Placeholder 3">
            <a:extLst>
              <a:ext uri="{FF2B5EF4-FFF2-40B4-BE49-F238E27FC236}">
                <a16:creationId xmlns:a16="http://schemas.microsoft.com/office/drawing/2014/main" id="{75C43CD5-0480-44FB-AF40-66FD06887A1C}"/>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31</a:t>
            </a:fld>
            <a:endParaRPr lang="en-IN" sz="1800" spc="400" dirty="0">
              <a:solidFill>
                <a:schemeClr val="bg1">
                  <a:lumMod val="95000"/>
                </a:schemeClr>
              </a:solidFill>
            </a:endParaRPr>
          </a:p>
        </p:txBody>
      </p:sp>
      <p:sp>
        <p:nvSpPr>
          <p:cNvPr id="6" name="Rounded Rectangle 4">
            <a:extLst>
              <a:ext uri="{FF2B5EF4-FFF2-40B4-BE49-F238E27FC236}">
                <a16:creationId xmlns:a16="http://schemas.microsoft.com/office/drawing/2014/main" id="{7B7E8F73-8E60-46B8-9452-9737919A45EC}"/>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Faculty Details</a:t>
            </a:r>
          </a:p>
        </p:txBody>
      </p:sp>
      <p:sp>
        <p:nvSpPr>
          <p:cNvPr id="7" name="Rounded Rectangle 20">
            <a:hlinkClick r:id="" action="ppaction://noaction" highlightClick="1"/>
            <a:extLst>
              <a:ext uri="{FF2B5EF4-FFF2-40B4-BE49-F238E27FC236}">
                <a16:creationId xmlns:a16="http://schemas.microsoft.com/office/drawing/2014/main" id="{044264B8-9FE1-4D46-A58C-37F452702F1D}"/>
              </a:ext>
            </a:extLst>
          </p:cNvPr>
          <p:cNvSpPr/>
          <p:nvPr/>
        </p:nvSpPr>
        <p:spPr>
          <a:xfrm>
            <a:off x="188391" y="1828068"/>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SFR</a:t>
            </a:r>
          </a:p>
        </p:txBody>
      </p:sp>
      <p:sp>
        <p:nvSpPr>
          <p:cNvPr id="8" name="Rounded Rectangle 20">
            <a:hlinkClick r:id="" action="ppaction://noaction" highlightClick="1"/>
            <a:extLst>
              <a:ext uri="{FF2B5EF4-FFF2-40B4-BE49-F238E27FC236}">
                <a16:creationId xmlns:a16="http://schemas.microsoft.com/office/drawing/2014/main" id="{BA3DB991-CEEB-46B5-A05E-F8268B02F918}"/>
              </a:ext>
            </a:extLst>
          </p:cNvPr>
          <p:cNvSpPr/>
          <p:nvPr/>
        </p:nvSpPr>
        <p:spPr>
          <a:xfrm>
            <a:off x="188106" y="254338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Innovation in Teaching</a:t>
            </a:r>
          </a:p>
        </p:txBody>
      </p:sp>
      <p:sp>
        <p:nvSpPr>
          <p:cNvPr id="9" name="Rounded Rectangle 20">
            <a:hlinkClick r:id="" action="ppaction://noaction" highlightClick="1"/>
            <a:extLst>
              <a:ext uri="{FF2B5EF4-FFF2-40B4-BE49-F238E27FC236}">
                <a16:creationId xmlns:a16="http://schemas.microsoft.com/office/drawing/2014/main" id="{C2A3C59F-741A-474E-9001-B90ADAB9BB50}"/>
              </a:ext>
            </a:extLst>
          </p:cNvPr>
          <p:cNvSpPr/>
          <p:nvPr/>
        </p:nvSpPr>
        <p:spPr>
          <a:xfrm>
            <a:off x="188106" y="3258696"/>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Participation in FDP</a:t>
            </a:r>
          </a:p>
        </p:txBody>
      </p:sp>
      <p:sp>
        <p:nvSpPr>
          <p:cNvPr id="10" name="Rounded Rectangle 20">
            <a:hlinkClick r:id="" action="ppaction://noaction" highlightClick="1"/>
            <a:extLst>
              <a:ext uri="{FF2B5EF4-FFF2-40B4-BE49-F238E27FC236}">
                <a16:creationId xmlns:a16="http://schemas.microsoft.com/office/drawing/2014/main" id="{C021361D-119C-4B4D-B3A1-960A63F064EE}"/>
              </a:ext>
            </a:extLst>
          </p:cNvPr>
          <p:cNvSpPr/>
          <p:nvPr/>
        </p:nvSpPr>
        <p:spPr>
          <a:xfrm>
            <a:off x="188106" y="3974010"/>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Research Details</a:t>
            </a:r>
          </a:p>
        </p:txBody>
      </p:sp>
      <p:sp>
        <p:nvSpPr>
          <p:cNvPr id="11" name="Rounded Rectangle 20">
            <a:hlinkClick r:id="" action="ppaction://noaction" highlightClick="1"/>
            <a:extLst>
              <a:ext uri="{FF2B5EF4-FFF2-40B4-BE49-F238E27FC236}">
                <a16:creationId xmlns:a16="http://schemas.microsoft.com/office/drawing/2014/main" id="{C8FE157B-1F97-4BAC-A22B-AFF26E2296A3}"/>
              </a:ext>
            </a:extLst>
          </p:cNvPr>
          <p:cNvSpPr/>
          <p:nvPr/>
        </p:nvSpPr>
        <p:spPr>
          <a:xfrm>
            <a:off x="188106" y="468932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Faculty Publications</a:t>
            </a:r>
          </a:p>
        </p:txBody>
      </p:sp>
      <p:sp>
        <p:nvSpPr>
          <p:cNvPr id="12" name="Rounded Rectangle 20">
            <a:hlinkClick r:id="" action="ppaction://noaction" highlightClick="1"/>
            <a:extLst>
              <a:ext uri="{FF2B5EF4-FFF2-40B4-BE49-F238E27FC236}">
                <a16:creationId xmlns:a16="http://schemas.microsoft.com/office/drawing/2014/main" id="{78AA2D35-AF29-4279-80BB-95DDD688EAC9}"/>
              </a:ext>
            </a:extLst>
          </p:cNvPr>
          <p:cNvSpPr/>
          <p:nvPr/>
        </p:nvSpPr>
        <p:spPr>
          <a:xfrm>
            <a:off x="188106" y="540463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Sponsored Projects</a:t>
            </a:r>
          </a:p>
        </p:txBody>
      </p:sp>
      <p:sp>
        <p:nvSpPr>
          <p:cNvPr id="13" name="Rounded Rectangle 20">
            <a:hlinkClick r:id="" action="ppaction://noaction" highlightClick="1"/>
            <a:extLst>
              <a:ext uri="{FF2B5EF4-FFF2-40B4-BE49-F238E27FC236}">
                <a16:creationId xmlns:a16="http://schemas.microsoft.com/office/drawing/2014/main" id="{ADAC434C-362B-4FEB-A958-E75F38CFDC13}"/>
              </a:ext>
            </a:extLst>
          </p:cNvPr>
          <p:cNvSpPr/>
          <p:nvPr/>
        </p:nvSpPr>
        <p:spPr>
          <a:xfrm>
            <a:off x="188106" y="611995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Faculty Appraisal</a:t>
            </a:r>
          </a:p>
        </p:txBody>
      </p:sp>
      <p:pic>
        <p:nvPicPr>
          <p:cNvPr id="14" name="Picture 13">
            <a:extLst>
              <a:ext uri="{FF2B5EF4-FFF2-40B4-BE49-F238E27FC236}">
                <a16:creationId xmlns:a16="http://schemas.microsoft.com/office/drawing/2014/main" id="{94241897-4638-4E36-B09E-754943567D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graphicFrame>
        <p:nvGraphicFramePr>
          <p:cNvPr id="19" name="Content Placeholder 5">
            <a:extLst>
              <a:ext uri="{FF2B5EF4-FFF2-40B4-BE49-F238E27FC236}">
                <a16:creationId xmlns:a16="http://schemas.microsoft.com/office/drawing/2014/main" id="{497E04EB-70F9-4BCC-8C96-1091CE050BF3}"/>
              </a:ext>
            </a:extLst>
          </p:cNvPr>
          <p:cNvGraphicFramePr>
            <a:graphicFrameLocks noGrp="1"/>
          </p:cNvGraphicFramePr>
          <p:nvPr>
            <p:ph idx="1"/>
            <p:extLst>
              <p:ext uri="{D42A27DB-BD31-4B8C-83A1-F6EECF244321}">
                <p14:modId xmlns:p14="http://schemas.microsoft.com/office/powerpoint/2010/main" val="2519046959"/>
              </p:ext>
            </p:extLst>
          </p:nvPr>
        </p:nvGraphicFramePr>
        <p:xfrm>
          <a:off x="1525644" y="817038"/>
          <a:ext cx="4794303" cy="50441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ontent Placeholder 5">
            <a:extLst>
              <a:ext uri="{FF2B5EF4-FFF2-40B4-BE49-F238E27FC236}">
                <a16:creationId xmlns:a16="http://schemas.microsoft.com/office/drawing/2014/main" id="{2DEBFDEC-B473-47BB-B502-88393D9A1BBA}"/>
              </a:ext>
            </a:extLst>
          </p:cNvPr>
          <p:cNvGraphicFramePr>
            <a:graphicFrameLocks/>
          </p:cNvGraphicFramePr>
          <p:nvPr>
            <p:extLst>
              <p:ext uri="{D42A27DB-BD31-4B8C-83A1-F6EECF244321}">
                <p14:modId xmlns:p14="http://schemas.microsoft.com/office/powerpoint/2010/main" val="1462695602"/>
              </p:ext>
            </p:extLst>
          </p:nvPr>
        </p:nvGraphicFramePr>
        <p:xfrm>
          <a:off x="6409602" y="943458"/>
          <a:ext cx="5717441" cy="5191484"/>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a:extLst>
              <a:ext uri="{FF2B5EF4-FFF2-40B4-BE49-F238E27FC236}">
                <a16:creationId xmlns:a16="http://schemas.microsoft.com/office/drawing/2014/main" id="{D66DC828-2641-4295-A196-F378CA7A471A}"/>
              </a:ext>
            </a:extLst>
          </p:cNvPr>
          <p:cNvSpPr txBox="1"/>
          <p:nvPr/>
        </p:nvSpPr>
        <p:spPr>
          <a:xfrm>
            <a:off x="7225259" y="724051"/>
            <a:ext cx="4448505" cy="461665"/>
          </a:xfrm>
          <a:prstGeom prst="rect">
            <a:avLst/>
          </a:prstGeom>
          <a:noFill/>
        </p:spPr>
        <p:txBody>
          <a:bodyPr wrap="square" rtlCol="0">
            <a:spAutoFit/>
          </a:bodyPr>
          <a:lstStyle/>
          <a:p>
            <a:pPr algn="ctr"/>
            <a:r>
              <a:rPr lang="en-IN" sz="2400" b="1" i="1" dirty="0">
                <a:latin typeface="Times New Roman" panose="02020603050405020304" pitchFamily="18" charset="0"/>
                <a:cs typeface="Times New Roman" panose="02020603050405020304" pitchFamily="18" charset="0"/>
              </a:rPr>
              <a:t>Faculty Retention-97.5%</a:t>
            </a:r>
          </a:p>
        </p:txBody>
      </p:sp>
      <p:sp>
        <p:nvSpPr>
          <p:cNvPr id="18" name="Footer Placeholder 7">
            <a:extLst>
              <a:ext uri="{FF2B5EF4-FFF2-40B4-BE49-F238E27FC236}">
                <a16:creationId xmlns:a16="http://schemas.microsoft.com/office/drawing/2014/main" id="{5A462690-55C9-4E34-829D-605FB3FB60ED}"/>
              </a:ext>
            </a:extLst>
          </p:cNvPr>
          <p:cNvSpPr>
            <a:spLocks noGrp="1"/>
          </p:cNvSpPr>
          <p:nvPr>
            <p:ph type="ftr" sz="quarter" idx="11"/>
          </p:nvPr>
        </p:nvSpPr>
        <p:spPr>
          <a:xfrm>
            <a:off x="1435704" y="6518235"/>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0" name="Date Placeholder 8">
            <a:extLst>
              <a:ext uri="{FF2B5EF4-FFF2-40B4-BE49-F238E27FC236}">
                <a16:creationId xmlns:a16="http://schemas.microsoft.com/office/drawing/2014/main" id="{22D147BE-14BA-4137-B00E-73AC4686D813}"/>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9995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5869CE02-D151-4927-A5A6-E4DAD297D8C4}"/>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Criterion-5 : Faculty Information &amp; Contribution</a:t>
            </a:r>
          </a:p>
        </p:txBody>
      </p:sp>
      <p:sp>
        <p:nvSpPr>
          <p:cNvPr id="5" name="Slide Number Placeholder 3">
            <a:extLst>
              <a:ext uri="{FF2B5EF4-FFF2-40B4-BE49-F238E27FC236}">
                <a16:creationId xmlns:a16="http://schemas.microsoft.com/office/drawing/2014/main" id="{AE098139-D90E-404B-9CAA-1CB0B7A7110A}"/>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32</a:t>
            </a:fld>
            <a:endParaRPr lang="en-IN" sz="1800" spc="400" dirty="0">
              <a:solidFill>
                <a:schemeClr val="bg1">
                  <a:lumMod val="95000"/>
                </a:schemeClr>
              </a:solidFill>
            </a:endParaRPr>
          </a:p>
        </p:txBody>
      </p:sp>
      <p:sp>
        <p:nvSpPr>
          <p:cNvPr id="7" name="Rounded Rectangle 4">
            <a:extLst>
              <a:ext uri="{FF2B5EF4-FFF2-40B4-BE49-F238E27FC236}">
                <a16:creationId xmlns:a16="http://schemas.microsoft.com/office/drawing/2014/main" id="{30780496-B60E-496F-B45C-3AAC7522708B}"/>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Faculty Details</a:t>
            </a:r>
          </a:p>
        </p:txBody>
      </p:sp>
      <p:sp>
        <p:nvSpPr>
          <p:cNvPr id="8" name="Rounded Rectangle 20">
            <a:hlinkClick r:id="" action="ppaction://noaction" highlightClick="1"/>
            <a:extLst>
              <a:ext uri="{FF2B5EF4-FFF2-40B4-BE49-F238E27FC236}">
                <a16:creationId xmlns:a16="http://schemas.microsoft.com/office/drawing/2014/main" id="{BC8D4A3A-1A4A-4A1A-A546-A2D563776144}"/>
              </a:ext>
            </a:extLst>
          </p:cNvPr>
          <p:cNvSpPr/>
          <p:nvPr/>
        </p:nvSpPr>
        <p:spPr>
          <a:xfrm>
            <a:off x="188391" y="182806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SFR</a:t>
            </a:r>
          </a:p>
        </p:txBody>
      </p:sp>
      <p:sp>
        <p:nvSpPr>
          <p:cNvPr id="9" name="Rounded Rectangle 20">
            <a:hlinkClick r:id="" action="ppaction://noaction" highlightClick="1"/>
            <a:extLst>
              <a:ext uri="{FF2B5EF4-FFF2-40B4-BE49-F238E27FC236}">
                <a16:creationId xmlns:a16="http://schemas.microsoft.com/office/drawing/2014/main" id="{D1E1F445-2C0A-4256-9584-B1FFB39E6935}"/>
              </a:ext>
            </a:extLst>
          </p:cNvPr>
          <p:cNvSpPr/>
          <p:nvPr/>
        </p:nvSpPr>
        <p:spPr>
          <a:xfrm>
            <a:off x="188106" y="2543382"/>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Innovation in Teaching</a:t>
            </a:r>
          </a:p>
        </p:txBody>
      </p:sp>
      <p:sp>
        <p:nvSpPr>
          <p:cNvPr id="10" name="Rounded Rectangle 20">
            <a:hlinkClick r:id="" action="ppaction://noaction" highlightClick="1"/>
            <a:extLst>
              <a:ext uri="{FF2B5EF4-FFF2-40B4-BE49-F238E27FC236}">
                <a16:creationId xmlns:a16="http://schemas.microsoft.com/office/drawing/2014/main" id="{7E72699E-6D96-4B02-8F3B-A05D9149B199}"/>
              </a:ext>
            </a:extLst>
          </p:cNvPr>
          <p:cNvSpPr/>
          <p:nvPr/>
        </p:nvSpPr>
        <p:spPr>
          <a:xfrm>
            <a:off x="188106" y="3258696"/>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Participation in FDP</a:t>
            </a:r>
          </a:p>
        </p:txBody>
      </p:sp>
      <p:sp>
        <p:nvSpPr>
          <p:cNvPr id="11" name="Rounded Rectangle 20">
            <a:hlinkClick r:id="" action="ppaction://noaction" highlightClick="1"/>
            <a:extLst>
              <a:ext uri="{FF2B5EF4-FFF2-40B4-BE49-F238E27FC236}">
                <a16:creationId xmlns:a16="http://schemas.microsoft.com/office/drawing/2014/main" id="{276A0FB2-4065-4C64-BFF1-CF85B4D26C25}"/>
              </a:ext>
            </a:extLst>
          </p:cNvPr>
          <p:cNvSpPr/>
          <p:nvPr/>
        </p:nvSpPr>
        <p:spPr>
          <a:xfrm>
            <a:off x="188106" y="3974010"/>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Research Details</a:t>
            </a:r>
          </a:p>
        </p:txBody>
      </p:sp>
      <p:sp>
        <p:nvSpPr>
          <p:cNvPr id="12" name="Rounded Rectangle 20">
            <a:hlinkClick r:id="" action="ppaction://noaction" highlightClick="1"/>
            <a:extLst>
              <a:ext uri="{FF2B5EF4-FFF2-40B4-BE49-F238E27FC236}">
                <a16:creationId xmlns:a16="http://schemas.microsoft.com/office/drawing/2014/main" id="{CB9883F8-0811-46F1-A658-D4FFD8DFC221}"/>
              </a:ext>
            </a:extLst>
          </p:cNvPr>
          <p:cNvSpPr/>
          <p:nvPr/>
        </p:nvSpPr>
        <p:spPr>
          <a:xfrm>
            <a:off x="188106" y="468932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Faculty Publications</a:t>
            </a:r>
          </a:p>
        </p:txBody>
      </p:sp>
      <p:sp>
        <p:nvSpPr>
          <p:cNvPr id="13" name="Rounded Rectangle 20">
            <a:hlinkClick r:id="" action="ppaction://noaction" highlightClick="1"/>
            <a:extLst>
              <a:ext uri="{FF2B5EF4-FFF2-40B4-BE49-F238E27FC236}">
                <a16:creationId xmlns:a16="http://schemas.microsoft.com/office/drawing/2014/main" id="{6730CFFE-967F-4A35-986A-366F9A3234D8}"/>
              </a:ext>
            </a:extLst>
          </p:cNvPr>
          <p:cNvSpPr/>
          <p:nvPr/>
        </p:nvSpPr>
        <p:spPr>
          <a:xfrm>
            <a:off x="188106" y="540463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Sponsored Projects</a:t>
            </a:r>
          </a:p>
        </p:txBody>
      </p:sp>
      <p:sp>
        <p:nvSpPr>
          <p:cNvPr id="14" name="Rounded Rectangle 20">
            <a:hlinkClick r:id="" action="ppaction://noaction" highlightClick="1"/>
            <a:extLst>
              <a:ext uri="{FF2B5EF4-FFF2-40B4-BE49-F238E27FC236}">
                <a16:creationId xmlns:a16="http://schemas.microsoft.com/office/drawing/2014/main" id="{AE5E7C3D-6D6B-4E83-9893-2199E394AD67}"/>
              </a:ext>
            </a:extLst>
          </p:cNvPr>
          <p:cNvSpPr/>
          <p:nvPr/>
        </p:nvSpPr>
        <p:spPr>
          <a:xfrm>
            <a:off x="188106" y="611995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Faculty Appraisal</a:t>
            </a:r>
          </a:p>
        </p:txBody>
      </p:sp>
      <p:pic>
        <p:nvPicPr>
          <p:cNvPr id="15" name="Picture 14">
            <a:extLst>
              <a:ext uri="{FF2B5EF4-FFF2-40B4-BE49-F238E27FC236}">
                <a16:creationId xmlns:a16="http://schemas.microsoft.com/office/drawing/2014/main" id="{D1117ED9-F873-4079-8E49-A8C2A01DC5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sp>
        <p:nvSpPr>
          <p:cNvPr id="16" name="Oval 15">
            <a:extLst>
              <a:ext uri="{FF2B5EF4-FFF2-40B4-BE49-F238E27FC236}">
                <a16:creationId xmlns:a16="http://schemas.microsoft.com/office/drawing/2014/main" id="{9F89CAEB-A25B-4DD9-A766-EC779CF53E8F}"/>
              </a:ext>
            </a:extLst>
          </p:cNvPr>
          <p:cNvSpPr/>
          <p:nvPr/>
        </p:nvSpPr>
        <p:spPr>
          <a:xfrm>
            <a:off x="2208563" y="909761"/>
            <a:ext cx="2194625" cy="2044454"/>
          </a:xfrm>
          <a:prstGeom prst="ellipse">
            <a:avLst/>
          </a:prstGeom>
          <a:blipFill>
            <a:blip r:embed="rId3"/>
            <a:srcRect/>
            <a:stretch>
              <a:fillRect t="-1000" b="-1000"/>
            </a:stretch>
          </a:blipFill>
        </p:spPr>
        <p:style>
          <a:lnRef idx="1">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txBody>
          <a:bodyPr/>
          <a:lstStyle/>
          <a:p>
            <a:endParaRPr lang="en-IN" dirty="0"/>
          </a:p>
        </p:txBody>
      </p:sp>
      <p:sp>
        <p:nvSpPr>
          <p:cNvPr id="17" name="TextBox 16">
            <a:extLst>
              <a:ext uri="{FF2B5EF4-FFF2-40B4-BE49-F238E27FC236}">
                <a16:creationId xmlns:a16="http://schemas.microsoft.com/office/drawing/2014/main" id="{CC3C75AB-745C-42C0-BC57-51110773865B}"/>
              </a:ext>
            </a:extLst>
          </p:cNvPr>
          <p:cNvSpPr txBox="1"/>
          <p:nvPr/>
        </p:nvSpPr>
        <p:spPr>
          <a:xfrm>
            <a:off x="2710212" y="2985519"/>
            <a:ext cx="1247598" cy="923330"/>
          </a:xfrm>
          <a:prstGeom prst="rect">
            <a:avLst/>
          </a:prstGeom>
          <a:noFill/>
        </p:spPr>
        <p:txBody>
          <a:bodyPr wrap="square">
            <a:spAutoFit/>
          </a:bodyPr>
          <a:lstStyle/>
          <a:p>
            <a:pPr lvl="0" algn="ctr"/>
            <a:r>
              <a:rPr lang="en-US" dirty="0">
                <a:solidFill>
                  <a:srgbClr val="CC00CC"/>
                </a:solidFill>
                <a:latin typeface="Cambria" panose="02040503050406030204" pitchFamily="18" charset="0"/>
                <a:ea typeface="Cambria" panose="02040503050406030204" pitchFamily="18" charset="0"/>
              </a:rPr>
              <a:t>Interactive Classroom Teaching</a:t>
            </a:r>
            <a:endParaRPr lang="en-IN" dirty="0">
              <a:solidFill>
                <a:srgbClr val="CC00CC"/>
              </a:solidFill>
            </a:endParaRPr>
          </a:p>
        </p:txBody>
      </p:sp>
      <p:sp>
        <p:nvSpPr>
          <p:cNvPr id="18" name="Oval 17">
            <a:extLst>
              <a:ext uri="{FF2B5EF4-FFF2-40B4-BE49-F238E27FC236}">
                <a16:creationId xmlns:a16="http://schemas.microsoft.com/office/drawing/2014/main" id="{51F51003-11F6-4877-B040-71A904AC97E0}"/>
              </a:ext>
            </a:extLst>
          </p:cNvPr>
          <p:cNvSpPr/>
          <p:nvPr/>
        </p:nvSpPr>
        <p:spPr>
          <a:xfrm>
            <a:off x="2392035" y="3941252"/>
            <a:ext cx="1883952" cy="1825620"/>
          </a:xfrm>
          <a:prstGeom prst="ellipse">
            <a:avLst/>
          </a:prstGeom>
          <a:blipFill rotWithShape="0">
            <a:blip r:embed="rId4"/>
            <a:stretch>
              <a:fillRect/>
            </a:stretch>
          </a:blipFill>
        </p:spPr>
        <p:style>
          <a:lnRef idx="1">
            <a:schemeClr val="lt1">
              <a:hueOff val="0"/>
              <a:satOff val="0"/>
              <a:lumOff val="0"/>
              <a:alphaOff val="0"/>
            </a:schemeClr>
          </a:lnRef>
          <a:fillRef idx="1">
            <a:scrgbClr r="0" g="0" b="0"/>
          </a:fillRef>
          <a:effectRef idx="1">
            <a:schemeClr val="accent2">
              <a:tint val="50000"/>
              <a:hueOff val="-624924"/>
              <a:satOff val="-1223"/>
              <a:lumOff val="-56"/>
              <a:alphaOff val="0"/>
            </a:schemeClr>
          </a:effectRef>
          <a:fontRef idx="minor">
            <a:schemeClr val="lt1">
              <a:hueOff val="0"/>
              <a:satOff val="0"/>
              <a:lumOff val="0"/>
              <a:alphaOff val="0"/>
            </a:schemeClr>
          </a:fontRef>
        </p:style>
      </p:sp>
      <p:sp>
        <p:nvSpPr>
          <p:cNvPr id="19" name="Oval 18">
            <a:extLst>
              <a:ext uri="{FF2B5EF4-FFF2-40B4-BE49-F238E27FC236}">
                <a16:creationId xmlns:a16="http://schemas.microsoft.com/office/drawing/2014/main" id="{8860609C-DF49-4180-B0DD-B0F7C19A103A}"/>
              </a:ext>
            </a:extLst>
          </p:cNvPr>
          <p:cNvSpPr/>
          <p:nvPr/>
        </p:nvSpPr>
        <p:spPr>
          <a:xfrm>
            <a:off x="5917953" y="1009638"/>
            <a:ext cx="2017184" cy="1841461"/>
          </a:xfrm>
          <a:prstGeom prst="ellipse">
            <a:avLst/>
          </a:prstGeom>
          <a:blipFill rotWithShape="0">
            <a:blip r:embed="rId5"/>
            <a:stretch>
              <a:fillRect/>
            </a:stretch>
          </a:blipFill>
        </p:spPr>
        <p:style>
          <a:lnRef idx="1">
            <a:schemeClr val="lt1">
              <a:hueOff val="0"/>
              <a:satOff val="0"/>
              <a:lumOff val="0"/>
              <a:alphaOff val="0"/>
            </a:schemeClr>
          </a:lnRef>
          <a:fillRef idx="1">
            <a:scrgbClr r="0" g="0" b="0"/>
          </a:fillRef>
          <a:effectRef idx="1">
            <a:schemeClr val="accent2">
              <a:tint val="50000"/>
              <a:hueOff val="-1249849"/>
              <a:satOff val="-2447"/>
              <a:lumOff val="-112"/>
              <a:alphaOff val="0"/>
            </a:schemeClr>
          </a:effectRef>
          <a:fontRef idx="minor">
            <a:schemeClr val="lt1">
              <a:hueOff val="0"/>
              <a:satOff val="0"/>
              <a:lumOff val="0"/>
              <a:alphaOff val="0"/>
            </a:schemeClr>
          </a:fontRef>
        </p:style>
      </p:sp>
      <p:sp>
        <p:nvSpPr>
          <p:cNvPr id="20" name="Oval 19">
            <a:extLst>
              <a:ext uri="{FF2B5EF4-FFF2-40B4-BE49-F238E27FC236}">
                <a16:creationId xmlns:a16="http://schemas.microsoft.com/office/drawing/2014/main" id="{59173396-57DD-4558-A73F-028B4D21E33A}"/>
              </a:ext>
            </a:extLst>
          </p:cNvPr>
          <p:cNvSpPr/>
          <p:nvPr/>
        </p:nvSpPr>
        <p:spPr>
          <a:xfrm>
            <a:off x="9163640" y="956678"/>
            <a:ext cx="2017184" cy="2044453"/>
          </a:xfrm>
          <a:prstGeom prst="ellipse">
            <a:avLst/>
          </a:prstGeom>
          <a:blipFill>
            <a:blip r:embed="rId6"/>
            <a:srcRect/>
            <a:stretch>
              <a:fillRect l="-9000" r="-9000"/>
            </a:stretch>
          </a:blipFill>
        </p:spPr>
        <p:style>
          <a:lnRef idx="1">
            <a:schemeClr val="lt1">
              <a:hueOff val="0"/>
              <a:satOff val="0"/>
              <a:lumOff val="0"/>
              <a:alphaOff val="0"/>
            </a:schemeClr>
          </a:lnRef>
          <a:fillRef idx="1">
            <a:scrgbClr r="0" g="0" b="0"/>
          </a:fillRef>
          <a:effectRef idx="1">
            <a:schemeClr val="accent2">
              <a:tint val="50000"/>
              <a:hueOff val="-1874773"/>
              <a:satOff val="-3670"/>
              <a:lumOff val="-168"/>
              <a:alphaOff val="0"/>
            </a:schemeClr>
          </a:effectRef>
          <a:fontRef idx="minor">
            <a:schemeClr val="lt1">
              <a:hueOff val="0"/>
              <a:satOff val="0"/>
              <a:lumOff val="0"/>
              <a:alphaOff val="0"/>
            </a:schemeClr>
          </a:fontRef>
        </p:style>
      </p:sp>
      <p:sp>
        <p:nvSpPr>
          <p:cNvPr id="21" name="Oval 20">
            <a:extLst>
              <a:ext uri="{FF2B5EF4-FFF2-40B4-BE49-F238E27FC236}">
                <a16:creationId xmlns:a16="http://schemas.microsoft.com/office/drawing/2014/main" id="{A01DCE18-0107-4D1E-86E0-3CDBB78D9598}"/>
              </a:ext>
            </a:extLst>
          </p:cNvPr>
          <p:cNvSpPr/>
          <p:nvPr/>
        </p:nvSpPr>
        <p:spPr>
          <a:xfrm>
            <a:off x="9216824" y="3885481"/>
            <a:ext cx="2125556" cy="2028297"/>
          </a:xfrm>
          <a:prstGeom prst="ellipse">
            <a:avLst/>
          </a:prstGeom>
          <a:blipFill>
            <a:blip r:embed="rId6"/>
            <a:srcRect/>
            <a:stretch>
              <a:fillRect l="-9000" r="-9000"/>
            </a:stretch>
          </a:blipFill>
        </p:spPr>
        <p:style>
          <a:lnRef idx="1">
            <a:schemeClr val="lt1">
              <a:hueOff val="0"/>
              <a:satOff val="0"/>
              <a:lumOff val="0"/>
              <a:alphaOff val="0"/>
            </a:schemeClr>
          </a:lnRef>
          <a:fillRef idx="1">
            <a:scrgbClr r="0" g="0" b="0"/>
          </a:fillRef>
          <a:effectRef idx="1">
            <a:schemeClr val="accent2">
              <a:tint val="50000"/>
              <a:hueOff val="-2499698"/>
              <a:satOff val="-4893"/>
              <a:lumOff val="-223"/>
              <a:alphaOff val="0"/>
            </a:schemeClr>
          </a:effectRef>
          <a:fontRef idx="minor">
            <a:schemeClr val="lt1">
              <a:hueOff val="0"/>
              <a:satOff val="0"/>
              <a:lumOff val="0"/>
              <a:alphaOff val="0"/>
            </a:schemeClr>
          </a:fontRef>
        </p:style>
        <p:txBody>
          <a:bodyPr/>
          <a:lstStyle/>
          <a:p>
            <a:r>
              <a:rPr lang="en-US" dirty="0"/>
              <a:t> </a:t>
            </a:r>
            <a:endParaRPr lang="en-IN" dirty="0"/>
          </a:p>
        </p:txBody>
      </p:sp>
      <p:sp>
        <p:nvSpPr>
          <p:cNvPr id="25" name="TextBox 24">
            <a:extLst>
              <a:ext uri="{FF2B5EF4-FFF2-40B4-BE49-F238E27FC236}">
                <a16:creationId xmlns:a16="http://schemas.microsoft.com/office/drawing/2014/main" id="{135D759B-E8AA-414A-AA49-F0A543BACE1F}"/>
              </a:ext>
            </a:extLst>
          </p:cNvPr>
          <p:cNvSpPr txBox="1"/>
          <p:nvPr/>
        </p:nvSpPr>
        <p:spPr>
          <a:xfrm>
            <a:off x="2400038" y="5824682"/>
            <a:ext cx="1649260" cy="646331"/>
          </a:xfrm>
          <a:prstGeom prst="rect">
            <a:avLst/>
          </a:prstGeom>
          <a:noFill/>
        </p:spPr>
        <p:txBody>
          <a:bodyPr wrap="square">
            <a:spAutoFit/>
          </a:bodyPr>
          <a:lstStyle/>
          <a:p>
            <a:pPr lvl="0" algn="ctr"/>
            <a:r>
              <a:rPr lang="en-US" dirty="0">
                <a:solidFill>
                  <a:srgbClr val="CC00CC"/>
                </a:solidFill>
                <a:latin typeface="Cambria" panose="02040503050406030204" pitchFamily="18" charset="0"/>
                <a:ea typeface="Cambria" panose="02040503050406030204" pitchFamily="18" charset="0"/>
              </a:rPr>
              <a:t>Power Point Presentation</a:t>
            </a:r>
            <a:endParaRPr lang="en-IN" dirty="0">
              <a:solidFill>
                <a:srgbClr val="CC00CC"/>
              </a:solidFill>
            </a:endParaRPr>
          </a:p>
        </p:txBody>
      </p:sp>
      <p:sp>
        <p:nvSpPr>
          <p:cNvPr id="27" name="TextBox 26">
            <a:extLst>
              <a:ext uri="{FF2B5EF4-FFF2-40B4-BE49-F238E27FC236}">
                <a16:creationId xmlns:a16="http://schemas.microsoft.com/office/drawing/2014/main" id="{88E0BCAD-FC66-45AF-85C6-FF26F2EDA79E}"/>
              </a:ext>
            </a:extLst>
          </p:cNvPr>
          <p:cNvSpPr txBox="1"/>
          <p:nvPr/>
        </p:nvSpPr>
        <p:spPr>
          <a:xfrm>
            <a:off x="5843338" y="2918831"/>
            <a:ext cx="1984948" cy="646331"/>
          </a:xfrm>
          <a:prstGeom prst="rect">
            <a:avLst/>
          </a:prstGeom>
          <a:noFill/>
        </p:spPr>
        <p:txBody>
          <a:bodyPr wrap="square">
            <a:spAutoFit/>
          </a:bodyPr>
          <a:lstStyle/>
          <a:p>
            <a:pPr lvl="0" algn="ctr"/>
            <a:r>
              <a:rPr lang="en-US" dirty="0">
                <a:solidFill>
                  <a:srgbClr val="CC00CC"/>
                </a:solidFill>
                <a:latin typeface="Cambria" panose="02040503050406030204" pitchFamily="18" charset="0"/>
                <a:ea typeface="Cambria" panose="02040503050406030204" pitchFamily="18" charset="0"/>
              </a:rPr>
              <a:t>Code Demonstration</a:t>
            </a:r>
            <a:endParaRPr lang="en-IN" dirty="0">
              <a:solidFill>
                <a:srgbClr val="CC00CC"/>
              </a:solidFill>
            </a:endParaRPr>
          </a:p>
        </p:txBody>
      </p:sp>
      <p:sp>
        <p:nvSpPr>
          <p:cNvPr id="29" name="TextBox 28">
            <a:extLst>
              <a:ext uri="{FF2B5EF4-FFF2-40B4-BE49-F238E27FC236}">
                <a16:creationId xmlns:a16="http://schemas.microsoft.com/office/drawing/2014/main" id="{51C208B5-5857-42F1-BD4F-F35AC05227C6}"/>
              </a:ext>
            </a:extLst>
          </p:cNvPr>
          <p:cNvSpPr txBox="1"/>
          <p:nvPr/>
        </p:nvSpPr>
        <p:spPr>
          <a:xfrm>
            <a:off x="9399015" y="3001131"/>
            <a:ext cx="1596334" cy="646331"/>
          </a:xfrm>
          <a:prstGeom prst="rect">
            <a:avLst/>
          </a:prstGeom>
          <a:noFill/>
        </p:spPr>
        <p:txBody>
          <a:bodyPr wrap="square">
            <a:spAutoFit/>
          </a:bodyPr>
          <a:lstStyle/>
          <a:p>
            <a:pPr lvl="0" algn="ctr"/>
            <a:r>
              <a:rPr lang="en-US" dirty="0">
                <a:solidFill>
                  <a:srgbClr val="CC00CC"/>
                </a:solidFill>
                <a:latin typeface="Cambria" panose="02040503050406030204" pitchFamily="18" charset="0"/>
                <a:ea typeface="Cambria" panose="02040503050406030204" pitchFamily="18" charset="0"/>
              </a:rPr>
              <a:t>Collaborative Learning</a:t>
            </a:r>
          </a:p>
        </p:txBody>
      </p:sp>
      <p:sp>
        <p:nvSpPr>
          <p:cNvPr id="31" name="TextBox 30">
            <a:extLst>
              <a:ext uri="{FF2B5EF4-FFF2-40B4-BE49-F238E27FC236}">
                <a16:creationId xmlns:a16="http://schemas.microsoft.com/office/drawing/2014/main" id="{B565136E-330B-4D34-BE1E-5DA82B94B61E}"/>
              </a:ext>
            </a:extLst>
          </p:cNvPr>
          <p:cNvSpPr txBox="1"/>
          <p:nvPr/>
        </p:nvSpPr>
        <p:spPr>
          <a:xfrm>
            <a:off x="9762592" y="5882246"/>
            <a:ext cx="1062882" cy="646331"/>
          </a:xfrm>
          <a:prstGeom prst="rect">
            <a:avLst/>
          </a:prstGeom>
          <a:noFill/>
        </p:spPr>
        <p:txBody>
          <a:bodyPr wrap="square">
            <a:spAutoFit/>
          </a:bodyPr>
          <a:lstStyle/>
          <a:p>
            <a:pPr lvl="0" algn="ctr"/>
            <a:r>
              <a:rPr lang="en-US" dirty="0">
                <a:solidFill>
                  <a:srgbClr val="CC00CC"/>
                </a:solidFill>
                <a:latin typeface="Cambria" panose="02040503050406030204" pitchFamily="18" charset="0"/>
                <a:ea typeface="Cambria" panose="02040503050406030204" pitchFamily="18" charset="0"/>
              </a:rPr>
              <a:t>GD, Quiz, Seminar</a:t>
            </a:r>
          </a:p>
        </p:txBody>
      </p:sp>
      <p:sp>
        <p:nvSpPr>
          <p:cNvPr id="26" name="Footer Placeholder 7">
            <a:extLst>
              <a:ext uri="{FF2B5EF4-FFF2-40B4-BE49-F238E27FC236}">
                <a16:creationId xmlns:a16="http://schemas.microsoft.com/office/drawing/2014/main" id="{9256BCE4-92E8-4BDD-A5BF-6850E2B7D28F}"/>
              </a:ext>
            </a:extLst>
          </p:cNvPr>
          <p:cNvSpPr>
            <a:spLocks noGrp="1"/>
          </p:cNvSpPr>
          <p:nvPr>
            <p:ph type="ftr" sz="quarter" idx="11"/>
          </p:nvPr>
        </p:nvSpPr>
        <p:spPr>
          <a:xfrm>
            <a:off x="1388029" y="6471013"/>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8" name="Date Placeholder 8">
            <a:extLst>
              <a:ext uri="{FF2B5EF4-FFF2-40B4-BE49-F238E27FC236}">
                <a16:creationId xmlns:a16="http://schemas.microsoft.com/office/drawing/2014/main" id="{0BB2965D-CF68-4AF2-BEF4-47CE0E278187}"/>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6F2FF2F5-B7FB-4C5B-9D0D-F709C0A5A67D}"/>
              </a:ext>
            </a:extLst>
          </p:cNvPr>
          <p:cNvSpPr txBox="1"/>
          <p:nvPr/>
        </p:nvSpPr>
        <p:spPr>
          <a:xfrm>
            <a:off x="5881756" y="6017571"/>
            <a:ext cx="1984948" cy="369332"/>
          </a:xfrm>
          <a:prstGeom prst="rect">
            <a:avLst/>
          </a:prstGeom>
          <a:noFill/>
        </p:spPr>
        <p:txBody>
          <a:bodyPr wrap="square">
            <a:spAutoFit/>
          </a:bodyPr>
          <a:lstStyle/>
          <a:p>
            <a:pPr lvl="0" algn="ctr"/>
            <a:r>
              <a:rPr lang="en-US" dirty="0">
                <a:solidFill>
                  <a:srgbClr val="CC00CC"/>
                </a:solidFill>
                <a:latin typeface="Cambria" panose="02040503050406030204" pitchFamily="18" charset="0"/>
                <a:ea typeface="Cambria" panose="02040503050406030204" pitchFamily="18" charset="0"/>
              </a:rPr>
              <a:t>Flip Class</a:t>
            </a:r>
            <a:endParaRPr lang="en-IN" dirty="0">
              <a:solidFill>
                <a:srgbClr val="CC00CC"/>
              </a:solidFill>
            </a:endParaRPr>
          </a:p>
        </p:txBody>
      </p:sp>
      <p:pic>
        <p:nvPicPr>
          <p:cNvPr id="43" name="Picture 42">
            <a:extLst>
              <a:ext uri="{FF2B5EF4-FFF2-40B4-BE49-F238E27FC236}">
                <a16:creationId xmlns:a16="http://schemas.microsoft.com/office/drawing/2014/main" id="{7C08E732-477E-43D9-9151-8A0054FE71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0495" y="3885481"/>
            <a:ext cx="2438400" cy="1862328"/>
          </a:xfrm>
          <a:prstGeom prst="rect">
            <a:avLst/>
          </a:prstGeom>
          <a:blipFill rotWithShape="0">
            <a:blip r:embed="rId4"/>
            <a:stretch>
              <a:fillRect/>
            </a:stretch>
          </a:blipFill>
        </p:spPr>
      </p:pic>
    </p:spTree>
    <p:extLst>
      <p:ext uri="{BB962C8B-B14F-4D97-AF65-F5344CB8AC3E}">
        <p14:creationId xmlns:p14="http://schemas.microsoft.com/office/powerpoint/2010/main" val="1134232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9FF0CC42-2688-4E27-B934-AE86A2FE4971}"/>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Criterion-5 : Faculty Information &amp; Contribution</a:t>
            </a:r>
          </a:p>
        </p:txBody>
      </p:sp>
      <p:sp>
        <p:nvSpPr>
          <p:cNvPr id="5" name="Slide Number Placeholder 3">
            <a:extLst>
              <a:ext uri="{FF2B5EF4-FFF2-40B4-BE49-F238E27FC236}">
                <a16:creationId xmlns:a16="http://schemas.microsoft.com/office/drawing/2014/main" id="{C9E06842-2A4F-4FB7-9274-F2460F96D9CF}"/>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33</a:t>
            </a:fld>
            <a:endParaRPr lang="en-IN" sz="1800" spc="400" dirty="0">
              <a:solidFill>
                <a:schemeClr val="bg1">
                  <a:lumMod val="95000"/>
                </a:schemeClr>
              </a:solidFill>
            </a:endParaRPr>
          </a:p>
        </p:txBody>
      </p:sp>
      <p:sp>
        <p:nvSpPr>
          <p:cNvPr id="8" name="Rounded Rectangle 4">
            <a:extLst>
              <a:ext uri="{FF2B5EF4-FFF2-40B4-BE49-F238E27FC236}">
                <a16:creationId xmlns:a16="http://schemas.microsoft.com/office/drawing/2014/main" id="{4878AAD0-429F-4273-B366-780795817764}"/>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Faculty Details</a:t>
            </a:r>
          </a:p>
        </p:txBody>
      </p:sp>
      <p:sp>
        <p:nvSpPr>
          <p:cNvPr id="9" name="Rounded Rectangle 20">
            <a:hlinkClick r:id="" action="ppaction://noaction" highlightClick="1"/>
            <a:extLst>
              <a:ext uri="{FF2B5EF4-FFF2-40B4-BE49-F238E27FC236}">
                <a16:creationId xmlns:a16="http://schemas.microsoft.com/office/drawing/2014/main" id="{FF82B6ED-DD4E-4F43-AB78-1921A603DC92}"/>
              </a:ext>
            </a:extLst>
          </p:cNvPr>
          <p:cNvSpPr/>
          <p:nvPr/>
        </p:nvSpPr>
        <p:spPr>
          <a:xfrm>
            <a:off x="188391" y="182806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SFR</a:t>
            </a:r>
          </a:p>
        </p:txBody>
      </p:sp>
      <p:sp>
        <p:nvSpPr>
          <p:cNvPr id="10" name="Rounded Rectangle 20">
            <a:hlinkClick r:id="" action="ppaction://noaction" highlightClick="1"/>
            <a:extLst>
              <a:ext uri="{FF2B5EF4-FFF2-40B4-BE49-F238E27FC236}">
                <a16:creationId xmlns:a16="http://schemas.microsoft.com/office/drawing/2014/main" id="{8B282A5E-EB9B-48C3-B5F9-202E557BC174}"/>
              </a:ext>
            </a:extLst>
          </p:cNvPr>
          <p:cNvSpPr/>
          <p:nvPr/>
        </p:nvSpPr>
        <p:spPr>
          <a:xfrm>
            <a:off x="188106" y="254338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Innovation in Teaching</a:t>
            </a:r>
          </a:p>
        </p:txBody>
      </p:sp>
      <p:sp>
        <p:nvSpPr>
          <p:cNvPr id="11" name="Rounded Rectangle 20">
            <a:hlinkClick r:id="" action="ppaction://noaction" highlightClick="1"/>
            <a:extLst>
              <a:ext uri="{FF2B5EF4-FFF2-40B4-BE49-F238E27FC236}">
                <a16:creationId xmlns:a16="http://schemas.microsoft.com/office/drawing/2014/main" id="{9D3C6232-D9BF-400E-B11F-CA8B69B876E7}"/>
              </a:ext>
            </a:extLst>
          </p:cNvPr>
          <p:cNvSpPr/>
          <p:nvPr/>
        </p:nvSpPr>
        <p:spPr>
          <a:xfrm>
            <a:off x="188106" y="3258696"/>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Participation in FDP</a:t>
            </a:r>
          </a:p>
        </p:txBody>
      </p:sp>
      <p:sp>
        <p:nvSpPr>
          <p:cNvPr id="12" name="Rounded Rectangle 20">
            <a:hlinkClick r:id="" action="ppaction://noaction" highlightClick="1"/>
            <a:extLst>
              <a:ext uri="{FF2B5EF4-FFF2-40B4-BE49-F238E27FC236}">
                <a16:creationId xmlns:a16="http://schemas.microsoft.com/office/drawing/2014/main" id="{EA55EF1D-6B20-48CA-B0DE-AEB755ED5A47}"/>
              </a:ext>
            </a:extLst>
          </p:cNvPr>
          <p:cNvSpPr/>
          <p:nvPr/>
        </p:nvSpPr>
        <p:spPr>
          <a:xfrm>
            <a:off x="188106" y="3974010"/>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Research Details</a:t>
            </a:r>
          </a:p>
        </p:txBody>
      </p:sp>
      <p:sp>
        <p:nvSpPr>
          <p:cNvPr id="13" name="Rounded Rectangle 20">
            <a:hlinkClick r:id="" action="ppaction://noaction" highlightClick="1"/>
            <a:extLst>
              <a:ext uri="{FF2B5EF4-FFF2-40B4-BE49-F238E27FC236}">
                <a16:creationId xmlns:a16="http://schemas.microsoft.com/office/drawing/2014/main" id="{B9040396-89D5-406D-BC5A-91F9338FF646}"/>
              </a:ext>
            </a:extLst>
          </p:cNvPr>
          <p:cNvSpPr/>
          <p:nvPr/>
        </p:nvSpPr>
        <p:spPr>
          <a:xfrm>
            <a:off x="188106" y="468932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Faculty Publications</a:t>
            </a:r>
          </a:p>
        </p:txBody>
      </p:sp>
      <p:sp>
        <p:nvSpPr>
          <p:cNvPr id="14" name="Rounded Rectangle 20">
            <a:hlinkClick r:id="" action="ppaction://noaction" highlightClick="1"/>
            <a:extLst>
              <a:ext uri="{FF2B5EF4-FFF2-40B4-BE49-F238E27FC236}">
                <a16:creationId xmlns:a16="http://schemas.microsoft.com/office/drawing/2014/main" id="{83D3E502-B4A0-4B9A-85D4-04DA7D60B747}"/>
              </a:ext>
            </a:extLst>
          </p:cNvPr>
          <p:cNvSpPr/>
          <p:nvPr/>
        </p:nvSpPr>
        <p:spPr>
          <a:xfrm>
            <a:off x="188106" y="540463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Sponsored Projects</a:t>
            </a:r>
          </a:p>
        </p:txBody>
      </p:sp>
      <p:sp>
        <p:nvSpPr>
          <p:cNvPr id="15" name="Rounded Rectangle 20">
            <a:hlinkClick r:id="" action="ppaction://noaction" highlightClick="1"/>
            <a:extLst>
              <a:ext uri="{FF2B5EF4-FFF2-40B4-BE49-F238E27FC236}">
                <a16:creationId xmlns:a16="http://schemas.microsoft.com/office/drawing/2014/main" id="{E826A8F0-15C7-466F-A9F4-FC2D53396384}"/>
              </a:ext>
            </a:extLst>
          </p:cNvPr>
          <p:cNvSpPr/>
          <p:nvPr/>
        </p:nvSpPr>
        <p:spPr>
          <a:xfrm>
            <a:off x="188106" y="611995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Faculty Appraisal</a:t>
            </a:r>
          </a:p>
        </p:txBody>
      </p:sp>
      <p:pic>
        <p:nvPicPr>
          <p:cNvPr id="18" name="Picture 17">
            <a:extLst>
              <a:ext uri="{FF2B5EF4-FFF2-40B4-BE49-F238E27FC236}">
                <a16:creationId xmlns:a16="http://schemas.microsoft.com/office/drawing/2014/main" id="{F2D7AA57-F9B2-48A2-B951-78D8CF43E6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graphicFrame>
        <p:nvGraphicFramePr>
          <p:cNvPr id="16" name="Content Placeholder 5">
            <a:extLst>
              <a:ext uri="{FF2B5EF4-FFF2-40B4-BE49-F238E27FC236}">
                <a16:creationId xmlns:a16="http://schemas.microsoft.com/office/drawing/2014/main" id="{522226F6-B211-4951-8208-45C3C67ABBE1}"/>
              </a:ext>
            </a:extLst>
          </p:cNvPr>
          <p:cNvGraphicFramePr>
            <a:graphicFrameLocks noGrp="1"/>
          </p:cNvGraphicFramePr>
          <p:nvPr>
            <p:ph idx="1"/>
            <p:extLst>
              <p:ext uri="{D42A27DB-BD31-4B8C-83A1-F6EECF244321}">
                <p14:modId xmlns:p14="http://schemas.microsoft.com/office/powerpoint/2010/main" val="1226160052"/>
              </p:ext>
            </p:extLst>
          </p:nvPr>
        </p:nvGraphicFramePr>
        <p:xfrm>
          <a:off x="1723170" y="893347"/>
          <a:ext cx="5322207" cy="59352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D33FCC84-5465-47D5-9908-04FB61633855}"/>
              </a:ext>
            </a:extLst>
          </p:cNvPr>
          <p:cNvGraphicFramePr/>
          <p:nvPr>
            <p:extLst>
              <p:ext uri="{D42A27DB-BD31-4B8C-83A1-F6EECF244321}">
                <p14:modId xmlns:p14="http://schemas.microsoft.com/office/powerpoint/2010/main" val="559346661"/>
              </p:ext>
            </p:extLst>
          </p:nvPr>
        </p:nvGraphicFramePr>
        <p:xfrm>
          <a:off x="6955437" y="1032650"/>
          <a:ext cx="5111647" cy="6059405"/>
        </p:xfrm>
        <a:graphic>
          <a:graphicData uri="http://schemas.openxmlformats.org/drawingml/2006/chart">
            <c:chart xmlns:c="http://schemas.openxmlformats.org/drawingml/2006/chart" xmlns:r="http://schemas.openxmlformats.org/officeDocument/2006/relationships" r:id="rId4"/>
          </a:graphicData>
        </a:graphic>
      </p:graphicFrame>
      <p:sp>
        <p:nvSpPr>
          <p:cNvPr id="17" name="Footer Placeholder 7">
            <a:extLst>
              <a:ext uri="{FF2B5EF4-FFF2-40B4-BE49-F238E27FC236}">
                <a16:creationId xmlns:a16="http://schemas.microsoft.com/office/drawing/2014/main" id="{CB06D1D3-E003-4DF3-996F-415A4EAFA032}"/>
              </a:ext>
            </a:extLst>
          </p:cNvPr>
          <p:cNvSpPr>
            <a:spLocks noGrp="1"/>
          </p:cNvSpPr>
          <p:nvPr>
            <p:ph type="ftr" sz="quarter" idx="11"/>
          </p:nvPr>
        </p:nvSpPr>
        <p:spPr>
          <a:xfrm>
            <a:off x="1435704" y="6587321"/>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0" name="Date Placeholder 8">
            <a:extLst>
              <a:ext uri="{FF2B5EF4-FFF2-40B4-BE49-F238E27FC236}">
                <a16:creationId xmlns:a16="http://schemas.microsoft.com/office/drawing/2014/main" id="{9D7F095C-8F29-48F8-A54B-1EF3D89D24B9}"/>
              </a:ext>
            </a:extLst>
          </p:cNvPr>
          <p:cNvSpPr>
            <a:spLocks noGrp="1"/>
          </p:cNvSpPr>
          <p:nvPr>
            <p:ph type="dt" sz="half" idx="10"/>
          </p:nvPr>
        </p:nvSpPr>
        <p:spPr>
          <a:xfrm>
            <a:off x="9068038" y="6504130"/>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5097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Publish RGK">
            <a:extLst>
              <a:ext uri="{FF2B5EF4-FFF2-40B4-BE49-F238E27FC236}">
                <a16:creationId xmlns:a16="http://schemas.microsoft.com/office/drawing/2014/main" id="{9DEACA89-9AEE-4E89-A562-40BCA417FF15}"/>
              </a:ext>
            </a:extLst>
          </p:cNvPr>
          <p:cNvSpPr/>
          <p:nvPr/>
        </p:nvSpPr>
        <p:spPr>
          <a:xfrm>
            <a:off x="8958022" y="5553727"/>
            <a:ext cx="2743200" cy="930495"/>
          </a:xfrm>
          <a:prstGeom prst="rect">
            <a:avLst/>
          </a:prstGeom>
          <a:scene3d>
            <a:camera prst="orthographicFront">
              <a:rot lat="0" lon="0" rev="0"/>
            </a:camera>
            <a:lightRig rig="balanced" dir="t">
              <a:rot lat="0" lon="0" rev="1200000"/>
            </a:lightRig>
          </a:scene3d>
          <a:sp3d prstMaterial="plastic">
            <a:bevelT w="25400" h="25400"/>
          </a:sp3d>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Dr. Ravikumar G K</a:t>
            </a:r>
          </a:p>
          <a:p>
            <a:pPr algn="ctr"/>
            <a:r>
              <a:rPr lang="en-US" dirty="0"/>
              <a:t>Published In Scopus Index &amp; Springer </a:t>
            </a:r>
            <a:endParaRPr lang="en-IN" dirty="0"/>
          </a:p>
        </p:txBody>
      </p:sp>
      <p:sp>
        <p:nvSpPr>
          <p:cNvPr id="28" name="Other Patent">
            <a:hlinkClick r:id="" action="ppaction://noaction" highlightClick="1"/>
            <a:extLst>
              <a:ext uri="{FF2B5EF4-FFF2-40B4-BE49-F238E27FC236}">
                <a16:creationId xmlns:a16="http://schemas.microsoft.com/office/drawing/2014/main" id="{45123E2E-31CA-43A6-9349-DB7F3B28353B}"/>
              </a:ext>
            </a:extLst>
          </p:cNvPr>
          <p:cNvSpPr/>
          <p:nvPr/>
        </p:nvSpPr>
        <p:spPr>
          <a:xfrm>
            <a:off x="4649721" y="5591973"/>
            <a:ext cx="3489293" cy="851195"/>
          </a:xfrm>
          <a:prstGeom prst="roundRect">
            <a:avLst>
              <a:gd name="adj" fmla="val 45083"/>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Other Professor &amp; Faculty</a:t>
            </a:r>
          </a:p>
          <a:p>
            <a:pPr algn="ctr"/>
            <a:r>
              <a:rPr lang="en-US" sz="2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t>
            </a:r>
            <a:r>
              <a:rPr lang="en-IN" sz="2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atent</a:t>
            </a:r>
          </a:p>
        </p:txBody>
      </p:sp>
      <p:sp>
        <p:nvSpPr>
          <p:cNvPr id="27" name="RGK Patent">
            <a:hlinkClick r:id="" action="ppaction://noaction" highlightClick="1"/>
            <a:extLst>
              <a:ext uri="{FF2B5EF4-FFF2-40B4-BE49-F238E27FC236}">
                <a16:creationId xmlns:a16="http://schemas.microsoft.com/office/drawing/2014/main" id="{39895769-F876-49D5-937E-FE7A626CBACD}"/>
              </a:ext>
            </a:extLst>
          </p:cNvPr>
          <p:cNvSpPr/>
          <p:nvPr/>
        </p:nvSpPr>
        <p:spPr>
          <a:xfrm>
            <a:off x="4895746" y="4845736"/>
            <a:ext cx="2569782" cy="612933"/>
          </a:xfrm>
          <a:prstGeom prst="roundRect">
            <a:avLst>
              <a:gd name="adj" fmla="val 45083"/>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Dr. Ravikumar G K</a:t>
            </a:r>
          </a:p>
          <a:p>
            <a:pPr algn="ctr"/>
            <a:r>
              <a:rPr lang="en-US" sz="2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t>
            </a:r>
            <a:r>
              <a:rPr lang="en-IN" sz="2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atent</a:t>
            </a:r>
          </a:p>
        </p:txBody>
      </p:sp>
      <p:sp>
        <p:nvSpPr>
          <p:cNvPr id="4" name="Rectangle 13">
            <a:extLst>
              <a:ext uri="{FF2B5EF4-FFF2-40B4-BE49-F238E27FC236}">
                <a16:creationId xmlns:a16="http://schemas.microsoft.com/office/drawing/2014/main" id="{891DDDD0-DF83-4FEE-BF99-785DB546FA08}"/>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Criterion-5 : Faculty Information &amp; Contribution</a:t>
            </a:r>
          </a:p>
        </p:txBody>
      </p:sp>
      <p:graphicFrame>
        <p:nvGraphicFramePr>
          <p:cNvPr id="20" name="Content Placeholder 5">
            <a:extLst>
              <a:ext uri="{FF2B5EF4-FFF2-40B4-BE49-F238E27FC236}">
                <a16:creationId xmlns:a16="http://schemas.microsoft.com/office/drawing/2014/main" id="{91F31EC1-C822-4D38-AB31-C211828800AA}"/>
              </a:ext>
            </a:extLst>
          </p:cNvPr>
          <p:cNvGraphicFramePr>
            <a:graphicFrameLocks/>
          </p:cNvGraphicFramePr>
          <p:nvPr>
            <p:extLst>
              <p:ext uri="{D42A27DB-BD31-4B8C-83A1-F6EECF244321}">
                <p14:modId xmlns:p14="http://schemas.microsoft.com/office/powerpoint/2010/main" val="3384283511"/>
              </p:ext>
            </p:extLst>
          </p:nvPr>
        </p:nvGraphicFramePr>
        <p:xfrm>
          <a:off x="3521455" y="1181006"/>
          <a:ext cx="4812086" cy="1176789"/>
        </p:xfrm>
        <a:graphic>
          <a:graphicData uri="http://schemas.openxmlformats.org/drawingml/2006/table">
            <a:tbl>
              <a:tblPr firstRow="1" bandRow="1">
                <a:tableStyleId>{C4B1156A-380E-4F78-BDF5-A606A8083BF9}</a:tableStyleId>
              </a:tblPr>
              <a:tblGrid>
                <a:gridCol w="2268259">
                  <a:extLst>
                    <a:ext uri="{9D8B030D-6E8A-4147-A177-3AD203B41FA5}">
                      <a16:colId xmlns:a16="http://schemas.microsoft.com/office/drawing/2014/main" val="20000"/>
                    </a:ext>
                  </a:extLst>
                </a:gridCol>
                <a:gridCol w="986971">
                  <a:extLst>
                    <a:ext uri="{9D8B030D-6E8A-4147-A177-3AD203B41FA5}">
                      <a16:colId xmlns:a16="http://schemas.microsoft.com/office/drawing/2014/main" val="20001"/>
                    </a:ext>
                  </a:extLst>
                </a:gridCol>
                <a:gridCol w="1556856">
                  <a:extLst>
                    <a:ext uri="{9D8B030D-6E8A-4147-A177-3AD203B41FA5}">
                      <a16:colId xmlns:a16="http://schemas.microsoft.com/office/drawing/2014/main" val="20003"/>
                    </a:ext>
                  </a:extLst>
                </a:gridCol>
              </a:tblGrid>
              <a:tr h="412808">
                <a:tc>
                  <a:txBody>
                    <a:bodyPr/>
                    <a:lstStyle/>
                    <a:p>
                      <a:pPr algn="ctr"/>
                      <a:r>
                        <a:rPr lang="en-IN" sz="1600" dirty="0">
                          <a:solidFill>
                            <a:schemeClr val="bg1"/>
                          </a:solidFill>
                          <a:latin typeface="Times New Roman" panose="02020603050405020304" pitchFamily="18" charset="0"/>
                          <a:cs typeface="Times New Roman" panose="02020603050405020304" pitchFamily="18" charset="0"/>
                        </a:rPr>
                        <a:t>Guide</a:t>
                      </a:r>
                    </a:p>
                  </a:txBody>
                  <a:tcPr anchor="ctr">
                    <a:solidFill>
                      <a:schemeClr val="tx2"/>
                    </a:solidFill>
                  </a:tcPr>
                </a:tc>
                <a:tc>
                  <a:txBody>
                    <a:bodyPr/>
                    <a:lstStyle/>
                    <a:p>
                      <a:pPr algn="ctr"/>
                      <a:r>
                        <a:rPr lang="en-US" sz="1600" dirty="0">
                          <a:solidFill>
                            <a:schemeClr val="bg1"/>
                          </a:solidFill>
                          <a:latin typeface="Times New Roman" panose="02020603050405020304" pitchFamily="18" charset="0"/>
                          <a:cs typeface="Times New Roman" panose="02020603050405020304" pitchFamily="18" charset="0"/>
                        </a:rPr>
                        <a:t>VTU</a:t>
                      </a:r>
                      <a:endParaRPr lang="en-IN" sz="1600" dirty="0">
                        <a:solidFill>
                          <a:schemeClr val="bg1"/>
                        </a:solidFill>
                        <a:latin typeface="Times New Roman" panose="02020603050405020304" pitchFamily="18" charset="0"/>
                        <a:cs typeface="Times New Roman" panose="02020603050405020304" pitchFamily="18" charset="0"/>
                      </a:endParaRPr>
                    </a:p>
                  </a:txBody>
                  <a:tcPr anchor="ctr">
                    <a:solidFill>
                      <a:schemeClr val="tx2"/>
                    </a:solidFill>
                  </a:tcPr>
                </a:tc>
                <a:tc>
                  <a:txBody>
                    <a:bodyPr/>
                    <a:lstStyle/>
                    <a:p>
                      <a:pPr algn="ctr"/>
                      <a:r>
                        <a:rPr lang="en-IN" sz="1600" dirty="0">
                          <a:solidFill>
                            <a:schemeClr val="bg1"/>
                          </a:solidFill>
                          <a:latin typeface="Times New Roman" panose="02020603050405020304" pitchFamily="18" charset="0"/>
                          <a:cs typeface="Times New Roman" panose="02020603050405020304" pitchFamily="18" charset="0"/>
                        </a:rPr>
                        <a:t>Total</a:t>
                      </a:r>
                    </a:p>
                  </a:txBody>
                  <a:tcPr anchor="ctr">
                    <a:solidFill>
                      <a:schemeClr val="tx2"/>
                    </a:solidFill>
                  </a:tcPr>
                </a:tc>
                <a:extLst>
                  <a:ext uri="{0D108BD9-81ED-4DB2-BD59-A6C34878D82A}">
                    <a16:rowId xmlns:a16="http://schemas.microsoft.com/office/drawing/2014/main" val="10000"/>
                  </a:ext>
                </a:extLst>
              </a:tr>
              <a:tr h="395835">
                <a:tc>
                  <a:txBody>
                    <a:bodyPr/>
                    <a:lstStyle/>
                    <a:p>
                      <a:pPr algn="ctr"/>
                      <a:r>
                        <a:rPr lang="en-IN" sz="1600" b="0" dirty="0">
                          <a:solidFill>
                            <a:srgbClr val="002060"/>
                          </a:solidFill>
                          <a:latin typeface="Times New Roman" panose="02020603050405020304" pitchFamily="18" charset="0"/>
                          <a:cs typeface="Times New Roman" panose="02020603050405020304" pitchFamily="18" charset="0"/>
                        </a:rPr>
                        <a:t>Dr. Ravikumar G K</a:t>
                      </a:r>
                      <a:endParaRPr lang="en-IN" sz="1600" b="0" baseline="0" dirty="0">
                        <a:solidFill>
                          <a:srgbClr val="002060"/>
                        </a:solidFill>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ctr"/>
                      <a:r>
                        <a:rPr lang="en-US" sz="1600" b="0" dirty="0">
                          <a:solidFill>
                            <a:srgbClr val="002060"/>
                          </a:solidFill>
                          <a:latin typeface="Times New Roman" panose="02020603050405020304" pitchFamily="18" charset="0"/>
                          <a:cs typeface="Times New Roman" panose="02020603050405020304" pitchFamily="18" charset="0"/>
                        </a:rPr>
                        <a:t>3</a:t>
                      </a:r>
                      <a:endParaRPr lang="en-IN" sz="1600" b="0" dirty="0">
                        <a:solidFill>
                          <a:srgbClr val="002060"/>
                        </a:solidFill>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ctr"/>
                      <a:r>
                        <a:rPr lang="en-US" sz="1600" b="0" dirty="0">
                          <a:solidFill>
                            <a:srgbClr val="002060"/>
                          </a:solidFill>
                          <a:latin typeface="Times New Roman" panose="02020603050405020304" pitchFamily="18" charset="0"/>
                          <a:cs typeface="Times New Roman" panose="02020603050405020304" pitchFamily="18" charset="0"/>
                        </a:rPr>
                        <a:t>3</a:t>
                      </a:r>
                      <a:endParaRPr lang="en-IN" sz="1600" b="0" dirty="0">
                        <a:solidFill>
                          <a:srgbClr val="002060"/>
                        </a:solidFill>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368146">
                <a:tc>
                  <a:txBody>
                    <a:bodyPr/>
                    <a:lstStyle/>
                    <a:p>
                      <a:pPr marL="0" marR="0" indent="0" algn="ctr" defTabSz="914400" rtl="0" eaLnBrk="1" fontAlgn="auto" latinLnBrk="0" hangingPunct="1">
                        <a:lnSpc>
                          <a:spcPct val="100000"/>
                        </a:lnSpc>
                        <a:spcBef>
                          <a:spcPts val="0"/>
                        </a:spcBef>
                        <a:spcAft>
                          <a:spcPts val="0"/>
                        </a:spcAft>
                        <a:buClrTx/>
                        <a:buSzTx/>
                        <a:buFontTx/>
                        <a:buNone/>
                      </a:pPr>
                      <a:r>
                        <a:rPr lang="en-IN" sz="1600" b="0" dirty="0">
                          <a:solidFill>
                            <a:srgbClr val="002060"/>
                          </a:solidFill>
                          <a:latin typeface="Times New Roman" panose="02020603050405020304" pitchFamily="18" charset="0"/>
                          <a:cs typeface="Times New Roman" panose="02020603050405020304" pitchFamily="18" charset="0"/>
                        </a:rPr>
                        <a:t>Dr.</a:t>
                      </a:r>
                      <a:r>
                        <a:rPr lang="en-IN" sz="1600" b="0" baseline="0" dirty="0">
                          <a:solidFill>
                            <a:srgbClr val="002060"/>
                          </a:solidFill>
                          <a:latin typeface="Times New Roman" panose="02020603050405020304" pitchFamily="18" charset="0"/>
                          <a:cs typeface="Times New Roman" panose="02020603050405020304" pitchFamily="18" charset="0"/>
                        </a:rPr>
                        <a:t> B K Raghavendra</a:t>
                      </a:r>
                    </a:p>
                  </a:txBody>
                  <a:tcPr anchor="ctr">
                    <a:solidFill>
                      <a:schemeClr val="accent1">
                        <a:lumMod val="20000"/>
                        <a:lumOff val="80000"/>
                      </a:schemeClr>
                    </a:solidFill>
                  </a:tcPr>
                </a:tc>
                <a:tc>
                  <a:txBody>
                    <a:bodyPr/>
                    <a:lstStyle/>
                    <a:p>
                      <a:pPr algn="ctr"/>
                      <a:r>
                        <a:rPr lang="en-US" sz="1600" b="0" dirty="0">
                          <a:solidFill>
                            <a:srgbClr val="002060"/>
                          </a:solidFill>
                          <a:latin typeface="Times New Roman" panose="02020603050405020304" pitchFamily="18" charset="0"/>
                          <a:cs typeface="Times New Roman" panose="02020603050405020304" pitchFamily="18" charset="0"/>
                        </a:rPr>
                        <a:t>6</a:t>
                      </a:r>
                      <a:endParaRPr lang="en-IN" sz="1600" b="0" dirty="0">
                        <a:solidFill>
                          <a:srgbClr val="002060"/>
                        </a:solidFill>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ctr"/>
                      <a:r>
                        <a:rPr lang="en-US" sz="1600" b="0" dirty="0">
                          <a:solidFill>
                            <a:srgbClr val="002060"/>
                          </a:solidFill>
                          <a:latin typeface="Times New Roman" panose="02020603050405020304" pitchFamily="18" charset="0"/>
                          <a:cs typeface="Times New Roman" panose="02020603050405020304" pitchFamily="18" charset="0"/>
                        </a:rPr>
                        <a:t>6</a:t>
                      </a:r>
                      <a:endParaRPr lang="en-IN" sz="1600" b="0" dirty="0">
                        <a:solidFill>
                          <a:srgbClr val="002060"/>
                        </a:solidFill>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extLst>
                  <a:ext uri="{0D108BD9-81ED-4DB2-BD59-A6C34878D82A}">
                    <a16:rowId xmlns:a16="http://schemas.microsoft.com/office/drawing/2014/main" val="10002"/>
                  </a:ext>
                </a:extLst>
              </a:tr>
            </a:tbl>
          </a:graphicData>
        </a:graphic>
      </p:graphicFrame>
      <p:pic>
        <p:nvPicPr>
          <p:cNvPr id="29" name="Picture 28">
            <a:extLst>
              <a:ext uri="{FF2B5EF4-FFF2-40B4-BE49-F238E27FC236}">
                <a16:creationId xmlns:a16="http://schemas.microsoft.com/office/drawing/2014/main" id="{A2356389-829A-4530-925C-1D467D0A32D8}"/>
              </a:ext>
            </a:extLst>
          </p:cNvPr>
          <p:cNvPicPr>
            <a:picLocks noChangeAspect="1"/>
          </p:cNvPicPr>
          <p:nvPr/>
        </p:nvPicPr>
        <p:blipFill rotWithShape="1">
          <a:blip r:embed="rId2"/>
          <a:srcRect b="32241"/>
          <a:stretch/>
        </p:blipFill>
        <p:spPr>
          <a:xfrm>
            <a:off x="12261729" y="21862"/>
            <a:ext cx="10432681" cy="4532951"/>
          </a:xfrm>
          <a:prstGeom prst="rect">
            <a:avLst/>
          </a:prstGeom>
        </p:spPr>
      </p:pic>
      <p:sp>
        <p:nvSpPr>
          <p:cNvPr id="5" name="Slide Number Placeholder 3">
            <a:extLst>
              <a:ext uri="{FF2B5EF4-FFF2-40B4-BE49-F238E27FC236}">
                <a16:creationId xmlns:a16="http://schemas.microsoft.com/office/drawing/2014/main" id="{77C8002E-A5A5-460D-ADEA-10A70CC3FE99}"/>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34</a:t>
            </a:fld>
            <a:endParaRPr lang="en-IN" sz="1800" spc="400" dirty="0">
              <a:solidFill>
                <a:schemeClr val="bg1">
                  <a:lumMod val="95000"/>
                </a:schemeClr>
              </a:solidFill>
            </a:endParaRPr>
          </a:p>
        </p:txBody>
      </p:sp>
      <p:sp>
        <p:nvSpPr>
          <p:cNvPr id="10" name="Rounded Rectangle 4">
            <a:extLst>
              <a:ext uri="{FF2B5EF4-FFF2-40B4-BE49-F238E27FC236}">
                <a16:creationId xmlns:a16="http://schemas.microsoft.com/office/drawing/2014/main" id="{A26029CA-11D5-4D60-8196-A396616D3346}"/>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Faculty Details</a:t>
            </a:r>
          </a:p>
        </p:txBody>
      </p:sp>
      <p:sp>
        <p:nvSpPr>
          <p:cNvPr id="11" name="Rounded Rectangle 20">
            <a:hlinkClick r:id="" action="ppaction://noaction" highlightClick="1"/>
            <a:extLst>
              <a:ext uri="{FF2B5EF4-FFF2-40B4-BE49-F238E27FC236}">
                <a16:creationId xmlns:a16="http://schemas.microsoft.com/office/drawing/2014/main" id="{3572BE58-69B3-47A3-BC7E-476CBCC85F8C}"/>
              </a:ext>
            </a:extLst>
          </p:cNvPr>
          <p:cNvSpPr/>
          <p:nvPr/>
        </p:nvSpPr>
        <p:spPr>
          <a:xfrm>
            <a:off x="188391" y="182806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SFR</a:t>
            </a:r>
          </a:p>
        </p:txBody>
      </p:sp>
      <p:sp>
        <p:nvSpPr>
          <p:cNvPr id="12" name="Rounded Rectangle 20">
            <a:hlinkClick r:id="" action="ppaction://noaction" highlightClick="1"/>
            <a:extLst>
              <a:ext uri="{FF2B5EF4-FFF2-40B4-BE49-F238E27FC236}">
                <a16:creationId xmlns:a16="http://schemas.microsoft.com/office/drawing/2014/main" id="{992EED0A-723C-4D8D-8BF2-29D507288971}"/>
              </a:ext>
            </a:extLst>
          </p:cNvPr>
          <p:cNvSpPr/>
          <p:nvPr/>
        </p:nvSpPr>
        <p:spPr>
          <a:xfrm>
            <a:off x="188106" y="254338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Innovation in Teaching</a:t>
            </a:r>
          </a:p>
        </p:txBody>
      </p:sp>
      <p:sp>
        <p:nvSpPr>
          <p:cNvPr id="13" name="Rounded Rectangle 20">
            <a:hlinkClick r:id="" action="ppaction://noaction" highlightClick="1"/>
            <a:extLst>
              <a:ext uri="{FF2B5EF4-FFF2-40B4-BE49-F238E27FC236}">
                <a16:creationId xmlns:a16="http://schemas.microsoft.com/office/drawing/2014/main" id="{798940EE-760B-4DD0-821E-1DDD0F59C9A8}"/>
              </a:ext>
            </a:extLst>
          </p:cNvPr>
          <p:cNvSpPr/>
          <p:nvPr/>
        </p:nvSpPr>
        <p:spPr>
          <a:xfrm>
            <a:off x="188106" y="3258696"/>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Participation in FDP</a:t>
            </a:r>
          </a:p>
        </p:txBody>
      </p:sp>
      <p:sp>
        <p:nvSpPr>
          <p:cNvPr id="14" name="Rounded Rectangle 20">
            <a:hlinkClick r:id="" action="ppaction://noaction" highlightClick="1"/>
            <a:extLst>
              <a:ext uri="{FF2B5EF4-FFF2-40B4-BE49-F238E27FC236}">
                <a16:creationId xmlns:a16="http://schemas.microsoft.com/office/drawing/2014/main" id="{B6E5A5FE-1C90-4B63-9677-D39DE9747F5B}"/>
              </a:ext>
            </a:extLst>
          </p:cNvPr>
          <p:cNvSpPr/>
          <p:nvPr/>
        </p:nvSpPr>
        <p:spPr>
          <a:xfrm>
            <a:off x="188106" y="3974010"/>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Research Details</a:t>
            </a:r>
          </a:p>
        </p:txBody>
      </p:sp>
      <p:sp>
        <p:nvSpPr>
          <p:cNvPr id="15" name="Rounded Rectangle 20">
            <a:hlinkClick r:id="" action="ppaction://noaction" highlightClick="1"/>
            <a:extLst>
              <a:ext uri="{FF2B5EF4-FFF2-40B4-BE49-F238E27FC236}">
                <a16:creationId xmlns:a16="http://schemas.microsoft.com/office/drawing/2014/main" id="{D354615F-EAB9-4332-BF64-440D9D41F359}"/>
              </a:ext>
            </a:extLst>
          </p:cNvPr>
          <p:cNvSpPr/>
          <p:nvPr/>
        </p:nvSpPr>
        <p:spPr>
          <a:xfrm>
            <a:off x="188106" y="468932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Faculty Publications</a:t>
            </a:r>
          </a:p>
        </p:txBody>
      </p:sp>
      <p:sp>
        <p:nvSpPr>
          <p:cNvPr id="16" name="Rounded Rectangle 20">
            <a:hlinkClick r:id="" action="ppaction://noaction" highlightClick="1"/>
            <a:extLst>
              <a:ext uri="{FF2B5EF4-FFF2-40B4-BE49-F238E27FC236}">
                <a16:creationId xmlns:a16="http://schemas.microsoft.com/office/drawing/2014/main" id="{138E3C66-7854-48BB-A4EB-2B63618B7533}"/>
              </a:ext>
            </a:extLst>
          </p:cNvPr>
          <p:cNvSpPr/>
          <p:nvPr/>
        </p:nvSpPr>
        <p:spPr>
          <a:xfrm>
            <a:off x="188106" y="540463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Sponsored Projects</a:t>
            </a:r>
          </a:p>
        </p:txBody>
      </p:sp>
      <p:sp>
        <p:nvSpPr>
          <p:cNvPr id="17" name="Rounded Rectangle 20">
            <a:hlinkClick r:id="" action="ppaction://noaction" highlightClick="1"/>
            <a:extLst>
              <a:ext uri="{FF2B5EF4-FFF2-40B4-BE49-F238E27FC236}">
                <a16:creationId xmlns:a16="http://schemas.microsoft.com/office/drawing/2014/main" id="{244A6A7A-42F5-4BCC-814F-C2A598C896A7}"/>
              </a:ext>
            </a:extLst>
          </p:cNvPr>
          <p:cNvSpPr/>
          <p:nvPr/>
        </p:nvSpPr>
        <p:spPr>
          <a:xfrm>
            <a:off x="188106" y="611995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Faculty Appraisal</a:t>
            </a:r>
          </a:p>
        </p:txBody>
      </p:sp>
      <p:sp>
        <p:nvSpPr>
          <p:cNvPr id="22" name="RGK">
            <a:extLst>
              <a:ext uri="{FF2B5EF4-FFF2-40B4-BE49-F238E27FC236}">
                <a16:creationId xmlns:a16="http://schemas.microsoft.com/office/drawing/2014/main" id="{7F463FD8-69BF-45C0-91E7-DAA6C240D387}"/>
              </a:ext>
            </a:extLst>
          </p:cNvPr>
          <p:cNvSpPr/>
          <p:nvPr/>
        </p:nvSpPr>
        <p:spPr>
          <a:xfrm>
            <a:off x="1723171" y="4552040"/>
            <a:ext cx="2714172" cy="612933"/>
          </a:xfrm>
          <a:prstGeom prst="roundRect">
            <a:avLst/>
          </a:prstGeom>
          <a:solidFill>
            <a:schemeClr val="tx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 Scholar Under Dr. Ravikumar G K</a:t>
            </a:r>
            <a:endParaRPr lang="en-IN" dirty="0"/>
          </a:p>
        </p:txBody>
      </p:sp>
      <p:sp>
        <p:nvSpPr>
          <p:cNvPr id="23" name="Other">
            <a:extLst>
              <a:ext uri="{FF2B5EF4-FFF2-40B4-BE49-F238E27FC236}">
                <a16:creationId xmlns:a16="http://schemas.microsoft.com/office/drawing/2014/main" id="{60B8A75A-2ACF-48F4-80C5-38031E567C69}"/>
              </a:ext>
            </a:extLst>
          </p:cNvPr>
          <p:cNvSpPr/>
          <p:nvPr/>
        </p:nvSpPr>
        <p:spPr>
          <a:xfrm>
            <a:off x="1723171" y="6088833"/>
            <a:ext cx="2714172" cy="612933"/>
          </a:xfrm>
          <a:prstGeom prst="roundRect">
            <a:avLst/>
          </a:prstGeom>
          <a:solidFill>
            <a:schemeClr val="bg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 Scholar outside our R&amp;D</a:t>
            </a:r>
            <a:endParaRPr lang="en-IN" dirty="0"/>
          </a:p>
        </p:txBody>
      </p:sp>
      <p:sp>
        <p:nvSpPr>
          <p:cNvPr id="24" name="BKR">
            <a:extLst>
              <a:ext uri="{FF2B5EF4-FFF2-40B4-BE49-F238E27FC236}">
                <a16:creationId xmlns:a16="http://schemas.microsoft.com/office/drawing/2014/main" id="{C2230962-9E14-4CB3-98C5-6FB8F43ABE2A}"/>
              </a:ext>
            </a:extLst>
          </p:cNvPr>
          <p:cNvSpPr/>
          <p:nvPr/>
        </p:nvSpPr>
        <p:spPr>
          <a:xfrm>
            <a:off x="1723171" y="5313352"/>
            <a:ext cx="2714172" cy="612933"/>
          </a:xfrm>
          <a:prstGeom prst="roundRect">
            <a:avLst/>
          </a:prstGeom>
          <a:solidFill>
            <a:schemeClr val="tx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 Scholar Under   Dr. B. K. Raghavendra</a:t>
            </a:r>
            <a:endParaRPr lang="en-IN" dirty="0"/>
          </a:p>
        </p:txBody>
      </p:sp>
      <p:pic>
        <p:nvPicPr>
          <p:cNvPr id="18" name="Picture 17">
            <a:extLst>
              <a:ext uri="{FF2B5EF4-FFF2-40B4-BE49-F238E27FC236}">
                <a16:creationId xmlns:a16="http://schemas.microsoft.com/office/drawing/2014/main" id="{67CCCC80-894F-4FEB-9CD4-84C0B5AAB5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sp>
        <p:nvSpPr>
          <p:cNvPr id="25" name="Footer Placeholder 7">
            <a:extLst>
              <a:ext uri="{FF2B5EF4-FFF2-40B4-BE49-F238E27FC236}">
                <a16:creationId xmlns:a16="http://schemas.microsoft.com/office/drawing/2014/main" id="{38E0CC1C-E752-43FE-B2CD-4E734466D255}"/>
              </a:ext>
            </a:extLst>
          </p:cNvPr>
          <p:cNvSpPr>
            <a:spLocks noGrp="1"/>
          </p:cNvSpPr>
          <p:nvPr>
            <p:ph type="ftr" sz="quarter" idx="11"/>
          </p:nvPr>
        </p:nvSpPr>
        <p:spPr>
          <a:xfrm>
            <a:off x="4811109" y="6471013"/>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6" name="Date Placeholder 8">
            <a:extLst>
              <a:ext uri="{FF2B5EF4-FFF2-40B4-BE49-F238E27FC236}">
                <a16:creationId xmlns:a16="http://schemas.microsoft.com/office/drawing/2014/main" id="{C5501574-A22A-4A93-AFBC-C66B4CF18E38}"/>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F8580AE-9F47-42B6-926E-DE028371B4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1729" y="57674"/>
            <a:ext cx="10585608" cy="5467053"/>
          </a:xfrm>
          <a:prstGeom prst="rect">
            <a:avLst/>
          </a:prstGeom>
        </p:spPr>
      </p:pic>
      <p:pic>
        <p:nvPicPr>
          <p:cNvPr id="30" name="Picture 29">
            <a:extLst>
              <a:ext uri="{FF2B5EF4-FFF2-40B4-BE49-F238E27FC236}">
                <a16:creationId xmlns:a16="http://schemas.microsoft.com/office/drawing/2014/main" id="{ECCCFE09-C3CC-415C-9B39-25ED252168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00600" y="491621"/>
            <a:ext cx="8784139" cy="4301511"/>
          </a:xfrm>
          <a:prstGeom prst="rect">
            <a:avLst/>
          </a:prstGeom>
        </p:spPr>
      </p:pic>
      <p:pic>
        <p:nvPicPr>
          <p:cNvPr id="31" name="Picture 30">
            <a:extLst>
              <a:ext uri="{FF2B5EF4-FFF2-40B4-BE49-F238E27FC236}">
                <a16:creationId xmlns:a16="http://schemas.microsoft.com/office/drawing/2014/main" id="{9B961808-D81C-4A72-82B5-CC2F7CB25144}"/>
              </a:ext>
            </a:extLst>
          </p:cNvPr>
          <p:cNvPicPr>
            <a:picLocks noChangeAspect="1"/>
          </p:cNvPicPr>
          <p:nvPr/>
        </p:nvPicPr>
        <p:blipFill>
          <a:blip r:embed="rId6"/>
          <a:stretch>
            <a:fillRect/>
          </a:stretch>
        </p:blipFill>
        <p:spPr>
          <a:xfrm>
            <a:off x="12259031" y="-68235"/>
            <a:ext cx="10409824" cy="4886126"/>
          </a:xfrm>
          <a:prstGeom prst="rect">
            <a:avLst/>
          </a:prstGeom>
        </p:spPr>
      </p:pic>
      <p:pic>
        <p:nvPicPr>
          <p:cNvPr id="6" name="Picture 5">
            <a:extLst>
              <a:ext uri="{FF2B5EF4-FFF2-40B4-BE49-F238E27FC236}">
                <a16:creationId xmlns:a16="http://schemas.microsoft.com/office/drawing/2014/main" id="{E5D74516-D07E-44C4-8893-4CA01A4D1E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20162" y="13915"/>
            <a:ext cx="10529520" cy="4494782"/>
          </a:xfrm>
          <a:prstGeom prst="rect">
            <a:avLst/>
          </a:prstGeom>
        </p:spPr>
      </p:pic>
      <p:grpSp>
        <p:nvGrpSpPr>
          <p:cNvPr id="32" name="Group 31">
            <a:extLst>
              <a:ext uri="{FF2B5EF4-FFF2-40B4-BE49-F238E27FC236}">
                <a16:creationId xmlns:a16="http://schemas.microsoft.com/office/drawing/2014/main" id="{658C19EF-2178-40BF-BCA0-31BE43B121C2}"/>
              </a:ext>
            </a:extLst>
          </p:cNvPr>
          <p:cNvGrpSpPr/>
          <p:nvPr/>
        </p:nvGrpSpPr>
        <p:grpSpPr>
          <a:xfrm>
            <a:off x="12233078" y="0"/>
            <a:ext cx="10585608" cy="6030980"/>
            <a:chOff x="611560" y="116632"/>
            <a:chExt cx="7740352" cy="5915856"/>
          </a:xfrm>
        </p:grpSpPr>
        <p:pic>
          <p:nvPicPr>
            <p:cNvPr id="33" name="Picture 32">
              <a:extLst>
                <a:ext uri="{FF2B5EF4-FFF2-40B4-BE49-F238E27FC236}">
                  <a16:creationId xmlns:a16="http://schemas.microsoft.com/office/drawing/2014/main" id="{F5085C28-8B3A-4C12-8E80-7F341BBE9D80}"/>
                </a:ext>
              </a:extLst>
            </p:cNvPr>
            <p:cNvPicPr>
              <a:picLocks noChangeAspect="1"/>
            </p:cNvPicPr>
            <p:nvPr/>
          </p:nvPicPr>
          <p:blipFill>
            <a:blip r:embed="rId8"/>
            <a:stretch>
              <a:fillRect/>
            </a:stretch>
          </p:blipFill>
          <p:spPr>
            <a:xfrm>
              <a:off x="611560" y="116632"/>
              <a:ext cx="7740352" cy="2736304"/>
            </a:xfrm>
            <a:prstGeom prst="rect">
              <a:avLst/>
            </a:prstGeom>
          </p:spPr>
        </p:pic>
        <p:pic>
          <p:nvPicPr>
            <p:cNvPr id="34" name="Picture 33">
              <a:extLst>
                <a:ext uri="{FF2B5EF4-FFF2-40B4-BE49-F238E27FC236}">
                  <a16:creationId xmlns:a16="http://schemas.microsoft.com/office/drawing/2014/main" id="{F80744C4-3A4E-4EA2-BDE5-2B413726D975}"/>
                </a:ext>
              </a:extLst>
            </p:cNvPr>
            <p:cNvPicPr>
              <a:picLocks noChangeAspect="1"/>
            </p:cNvPicPr>
            <p:nvPr/>
          </p:nvPicPr>
          <p:blipFill>
            <a:blip r:embed="rId9"/>
            <a:stretch>
              <a:fillRect/>
            </a:stretch>
          </p:blipFill>
          <p:spPr>
            <a:xfrm>
              <a:off x="634224" y="2936144"/>
              <a:ext cx="7704856" cy="3096344"/>
            </a:xfrm>
            <a:prstGeom prst="rect">
              <a:avLst/>
            </a:prstGeom>
          </p:spPr>
        </p:pic>
      </p:grpSp>
    </p:spTree>
    <p:extLst>
      <p:ext uri="{BB962C8B-B14F-4D97-AF65-F5344CB8AC3E}">
        <p14:creationId xmlns:p14="http://schemas.microsoft.com/office/powerpoint/2010/main" val="4109249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4.81481E-6 L -0.96328 -0.04954 " pathEditMode="relative" rAng="0" ptsTypes="AA">
                                      <p:cBhvr>
                                        <p:cTn id="6" dur="2000" fill="hold"/>
                                        <p:tgtEl>
                                          <p:spTgt spid="30"/>
                                        </p:tgtEl>
                                        <p:attrNameLst>
                                          <p:attrName>ppt_x</p:attrName>
                                          <p:attrName>ppt_y</p:attrName>
                                        </p:attrNameLst>
                                      </p:cBhvr>
                                      <p:rCtr x="-48164" y="-2477"/>
                                    </p:animMotion>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500"/>
                                        <p:tgtEl>
                                          <p:spTgt spid="30"/>
                                        </p:tgtEl>
                                      </p:cBhvr>
                                    </p:animEffect>
                                    <p:set>
                                      <p:cBhvr>
                                        <p:cTn id="11"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75E-6 -4.44444E-6 L -0.86823 -0.00671 " pathEditMode="relative" rAng="0" ptsTypes="AA">
                                      <p:cBhvr>
                                        <p:cTn id="16" dur="2000" fill="hold"/>
                                        <p:tgtEl>
                                          <p:spTgt spid="7"/>
                                        </p:tgtEl>
                                        <p:attrNameLst>
                                          <p:attrName>ppt_x</p:attrName>
                                          <p:attrName>ppt_y</p:attrName>
                                        </p:attrNameLst>
                                      </p:cBhvr>
                                      <p:rCtr x="-43411" y="-347"/>
                                    </p:animMotion>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75E-6 -4.81481E-6 L -0.85573 -0.00138 " pathEditMode="relative" rAng="0" ptsTypes="AA">
                                      <p:cBhvr>
                                        <p:cTn id="26" dur="2000" fill="hold"/>
                                        <p:tgtEl>
                                          <p:spTgt spid="29"/>
                                        </p:tgtEl>
                                        <p:attrNameLst>
                                          <p:attrName>ppt_x</p:attrName>
                                          <p:attrName>ppt_y</p:attrName>
                                        </p:attrNameLst>
                                      </p:cBhvr>
                                      <p:rCtr x="-42786" y="-69"/>
                                    </p:animMotion>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500"/>
                                        <p:tgtEl>
                                          <p:spTgt spid="29"/>
                                        </p:tgtEl>
                                      </p:cBhvr>
                                    </p:animEffect>
                                    <p:set>
                                      <p:cBhvr>
                                        <p:cTn id="3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875E-6 3.7037E-6 L -0.86823 0.01064 " pathEditMode="relative" rAng="0" ptsTypes="AA">
                                      <p:cBhvr>
                                        <p:cTn id="36" dur="2000" fill="hold"/>
                                        <p:tgtEl>
                                          <p:spTgt spid="31"/>
                                        </p:tgtEl>
                                        <p:attrNameLst>
                                          <p:attrName>ppt_x</p:attrName>
                                          <p:attrName>ppt_y</p:attrName>
                                        </p:attrNameLst>
                                      </p:cBhvr>
                                      <p:rCtr x="-43411" y="532"/>
                                    </p:animMotion>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nodeType="clickEffect">
                                  <p:stCondLst>
                                    <p:cond delay="0"/>
                                  </p:stCondLst>
                                  <p:childTnLst>
                                    <p:animEffect transition="out" filter="dissolve">
                                      <p:cBhvr>
                                        <p:cTn id="40" dur="500"/>
                                        <p:tgtEl>
                                          <p:spTgt spid="31"/>
                                        </p:tgtEl>
                                      </p:cBhvr>
                                    </p:animEffect>
                                    <p:set>
                                      <p:cBhvr>
                                        <p:cTn id="4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28"/>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2.29167E-6 3.7037E-7 L -0.87787 -0.00648 " pathEditMode="relative" rAng="0" ptsTypes="AA">
                                      <p:cBhvr>
                                        <p:cTn id="46" dur="2000" fill="hold"/>
                                        <p:tgtEl>
                                          <p:spTgt spid="6"/>
                                        </p:tgtEl>
                                        <p:attrNameLst>
                                          <p:attrName>ppt_x</p:attrName>
                                          <p:attrName>ppt_y</p:attrName>
                                        </p:attrNameLst>
                                      </p:cBhvr>
                                      <p:rCtr x="-43893" y="-324"/>
                                    </p:animMotion>
                                  </p:childTnLst>
                                </p:cTn>
                              </p:par>
                            </p:childTnLst>
                          </p:cTn>
                        </p:par>
                      </p:childTnLst>
                    </p:cTn>
                  </p:par>
                  <p:par>
                    <p:cTn id="47" fill="hold">
                      <p:stCondLst>
                        <p:cond delay="indefinite"/>
                      </p:stCondLst>
                      <p:childTnLst>
                        <p:par>
                          <p:cTn id="48" fill="hold">
                            <p:stCondLst>
                              <p:cond delay="0"/>
                            </p:stCondLst>
                            <p:childTnLst>
                              <p:par>
                                <p:cTn id="49" presetID="9" presetClass="exit" presetSubtype="0" fill="hold" nodeType="clickEffect">
                                  <p:stCondLst>
                                    <p:cond delay="0"/>
                                  </p:stCondLst>
                                  <p:childTnLst>
                                    <p:animEffect transition="out" filter="dissolv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2" restart="whenNotActive" fill="hold" evtFilter="cancelBubble" nodeType="interactiveSeq">
                <p:stCondLst>
                  <p:cond evt="onClick" delay="0">
                    <p:tgtEl>
                      <p:spTgt spid="2"/>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2.22045E-16 -3.33333E-6 L -0.86823 -0.00764 " pathEditMode="relative" rAng="0" ptsTypes="AA">
                                      <p:cBhvr>
                                        <p:cTn id="56" dur="2000" fill="hold"/>
                                        <p:tgtEl>
                                          <p:spTgt spid="32"/>
                                        </p:tgtEl>
                                        <p:attrNameLst>
                                          <p:attrName>ppt_x</p:attrName>
                                          <p:attrName>ppt_y</p:attrName>
                                        </p:attrNameLst>
                                      </p:cBhvr>
                                      <p:rCtr x="-43411" y="-394"/>
                                    </p:animMotion>
                                  </p:childTnLst>
                                </p:cTn>
                              </p:par>
                            </p:childTnLst>
                          </p:cTn>
                        </p:par>
                      </p:childTnLst>
                    </p:cTn>
                  </p:par>
                  <p:par>
                    <p:cTn id="57" fill="hold">
                      <p:stCondLst>
                        <p:cond delay="indefinite"/>
                      </p:stCondLst>
                      <p:childTnLst>
                        <p:par>
                          <p:cTn id="58" fill="hold">
                            <p:stCondLst>
                              <p:cond delay="0"/>
                            </p:stCondLst>
                            <p:childTnLst>
                              <p:par>
                                <p:cTn id="59" presetID="9" presetClass="exit" presetSubtype="0" fill="hold" nodeType="clickEffect">
                                  <p:stCondLst>
                                    <p:cond delay="0"/>
                                  </p:stCondLst>
                                  <p:childTnLst>
                                    <p:animEffect transition="out" filter="dissolve">
                                      <p:cBhvr>
                                        <p:cTn id="60" dur="500"/>
                                        <p:tgtEl>
                                          <p:spTgt spid="32"/>
                                        </p:tgtEl>
                                      </p:cBhvr>
                                    </p:animEffect>
                                    <p:set>
                                      <p:cBhvr>
                                        <p:cTn id="61"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6" name="Content Placeholder 5">
            <a:extLst>
              <a:ext uri="{FF2B5EF4-FFF2-40B4-BE49-F238E27FC236}">
                <a16:creationId xmlns:a16="http://schemas.microsoft.com/office/drawing/2014/main" id="{AE1A95E7-22A0-4B04-BA29-F7E1764327D6}"/>
              </a:ext>
            </a:extLst>
          </p:cNvPr>
          <p:cNvGraphicFramePr>
            <a:graphicFrameLocks/>
          </p:cNvGraphicFramePr>
          <p:nvPr>
            <p:extLst>
              <p:ext uri="{D42A27DB-BD31-4B8C-83A1-F6EECF244321}">
                <p14:modId xmlns:p14="http://schemas.microsoft.com/office/powerpoint/2010/main" val="2216052076"/>
              </p:ext>
            </p:extLst>
          </p:nvPr>
        </p:nvGraphicFramePr>
        <p:xfrm>
          <a:off x="7578673" y="959846"/>
          <a:ext cx="4472814" cy="55100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Content Placeholder 5">
            <a:extLst>
              <a:ext uri="{FF2B5EF4-FFF2-40B4-BE49-F238E27FC236}">
                <a16:creationId xmlns:a16="http://schemas.microsoft.com/office/drawing/2014/main" id="{FA0226FE-057B-4DE3-87B9-9333CD4B861B}"/>
              </a:ext>
            </a:extLst>
          </p:cNvPr>
          <p:cNvGraphicFramePr>
            <a:graphicFrameLocks/>
          </p:cNvGraphicFramePr>
          <p:nvPr>
            <p:extLst>
              <p:ext uri="{D42A27DB-BD31-4B8C-83A1-F6EECF244321}">
                <p14:modId xmlns:p14="http://schemas.microsoft.com/office/powerpoint/2010/main" val="3266800505"/>
              </p:ext>
            </p:extLst>
          </p:nvPr>
        </p:nvGraphicFramePr>
        <p:xfrm>
          <a:off x="2700723" y="989135"/>
          <a:ext cx="4777844" cy="5510094"/>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13">
            <a:extLst>
              <a:ext uri="{FF2B5EF4-FFF2-40B4-BE49-F238E27FC236}">
                <a16:creationId xmlns:a16="http://schemas.microsoft.com/office/drawing/2014/main" id="{F853AFFC-393A-469C-AA03-DCA53FF18925}"/>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Criterion-5 : Faculty Information &amp; Contribution</a:t>
            </a:r>
          </a:p>
        </p:txBody>
      </p:sp>
      <p:sp>
        <p:nvSpPr>
          <p:cNvPr id="5" name="Slide Number Placeholder 3">
            <a:extLst>
              <a:ext uri="{FF2B5EF4-FFF2-40B4-BE49-F238E27FC236}">
                <a16:creationId xmlns:a16="http://schemas.microsoft.com/office/drawing/2014/main" id="{DB92A2A1-020F-4668-9F10-340CB4507802}"/>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35</a:t>
            </a:fld>
            <a:endParaRPr lang="en-IN" sz="1800" spc="400" dirty="0">
              <a:solidFill>
                <a:schemeClr val="bg1">
                  <a:lumMod val="95000"/>
                </a:schemeClr>
              </a:solidFill>
            </a:endParaRPr>
          </a:p>
        </p:txBody>
      </p:sp>
      <p:sp>
        <p:nvSpPr>
          <p:cNvPr id="6" name="Rounded Rectangle 4">
            <a:extLst>
              <a:ext uri="{FF2B5EF4-FFF2-40B4-BE49-F238E27FC236}">
                <a16:creationId xmlns:a16="http://schemas.microsoft.com/office/drawing/2014/main" id="{530AE780-1441-43C1-9D7E-DA75F9D17F43}"/>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Faculty Details</a:t>
            </a:r>
          </a:p>
        </p:txBody>
      </p:sp>
      <p:sp>
        <p:nvSpPr>
          <p:cNvPr id="7" name="Rounded Rectangle 20">
            <a:hlinkClick r:id="" action="ppaction://noaction" highlightClick="1"/>
            <a:extLst>
              <a:ext uri="{FF2B5EF4-FFF2-40B4-BE49-F238E27FC236}">
                <a16:creationId xmlns:a16="http://schemas.microsoft.com/office/drawing/2014/main" id="{FF9964B4-F2E7-42B4-A41F-191B1474226A}"/>
              </a:ext>
            </a:extLst>
          </p:cNvPr>
          <p:cNvSpPr/>
          <p:nvPr/>
        </p:nvSpPr>
        <p:spPr>
          <a:xfrm>
            <a:off x="188391" y="182806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SFR</a:t>
            </a:r>
          </a:p>
        </p:txBody>
      </p:sp>
      <p:sp>
        <p:nvSpPr>
          <p:cNvPr id="8" name="Rounded Rectangle 20">
            <a:hlinkClick r:id="" action="ppaction://noaction" highlightClick="1"/>
            <a:extLst>
              <a:ext uri="{FF2B5EF4-FFF2-40B4-BE49-F238E27FC236}">
                <a16:creationId xmlns:a16="http://schemas.microsoft.com/office/drawing/2014/main" id="{9274487B-49D1-45DA-8221-352EE7F508D6}"/>
              </a:ext>
            </a:extLst>
          </p:cNvPr>
          <p:cNvSpPr/>
          <p:nvPr/>
        </p:nvSpPr>
        <p:spPr>
          <a:xfrm>
            <a:off x="188106" y="254338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Innovation in Teaching</a:t>
            </a:r>
          </a:p>
        </p:txBody>
      </p:sp>
      <p:sp>
        <p:nvSpPr>
          <p:cNvPr id="9" name="Rounded Rectangle 20">
            <a:hlinkClick r:id="" action="ppaction://noaction" highlightClick="1"/>
            <a:extLst>
              <a:ext uri="{FF2B5EF4-FFF2-40B4-BE49-F238E27FC236}">
                <a16:creationId xmlns:a16="http://schemas.microsoft.com/office/drawing/2014/main" id="{EDAE1396-E3DD-4C80-9224-498CA73A30F7}"/>
              </a:ext>
            </a:extLst>
          </p:cNvPr>
          <p:cNvSpPr/>
          <p:nvPr/>
        </p:nvSpPr>
        <p:spPr>
          <a:xfrm>
            <a:off x="188106" y="3258696"/>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Participation in FDP</a:t>
            </a:r>
          </a:p>
        </p:txBody>
      </p:sp>
      <p:sp>
        <p:nvSpPr>
          <p:cNvPr id="10" name="Rounded Rectangle 20">
            <a:hlinkClick r:id="" action="ppaction://noaction" highlightClick="1"/>
            <a:extLst>
              <a:ext uri="{FF2B5EF4-FFF2-40B4-BE49-F238E27FC236}">
                <a16:creationId xmlns:a16="http://schemas.microsoft.com/office/drawing/2014/main" id="{3374364A-1748-4BCC-A7D7-3B2AD0101408}"/>
              </a:ext>
            </a:extLst>
          </p:cNvPr>
          <p:cNvSpPr/>
          <p:nvPr/>
        </p:nvSpPr>
        <p:spPr>
          <a:xfrm>
            <a:off x="188106" y="3974010"/>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Research Details</a:t>
            </a:r>
          </a:p>
        </p:txBody>
      </p:sp>
      <p:sp>
        <p:nvSpPr>
          <p:cNvPr id="11" name="Rounded Rectangle 20">
            <a:hlinkClick r:id="" action="ppaction://noaction" highlightClick="1"/>
            <a:extLst>
              <a:ext uri="{FF2B5EF4-FFF2-40B4-BE49-F238E27FC236}">
                <a16:creationId xmlns:a16="http://schemas.microsoft.com/office/drawing/2014/main" id="{020FBAFB-3330-4231-B452-7312D8BFE399}"/>
              </a:ext>
            </a:extLst>
          </p:cNvPr>
          <p:cNvSpPr/>
          <p:nvPr/>
        </p:nvSpPr>
        <p:spPr>
          <a:xfrm>
            <a:off x="188106" y="4689324"/>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Faculty Publications</a:t>
            </a:r>
          </a:p>
        </p:txBody>
      </p:sp>
      <p:sp>
        <p:nvSpPr>
          <p:cNvPr id="12" name="Rounded Rectangle 20">
            <a:hlinkClick r:id="" action="ppaction://noaction" highlightClick="1"/>
            <a:extLst>
              <a:ext uri="{FF2B5EF4-FFF2-40B4-BE49-F238E27FC236}">
                <a16:creationId xmlns:a16="http://schemas.microsoft.com/office/drawing/2014/main" id="{E0D389CF-1760-46A1-AEA2-693896AD7957}"/>
              </a:ext>
            </a:extLst>
          </p:cNvPr>
          <p:cNvSpPr/>
          <p:nvPr/>
        </p:nvSpPr>
        <p:spPr>
          <a:xfrm>
            <a:off x="188106" y="540463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Sponsored Projects</a:t>
            </a:r>
          </a:p>
        </p:txBody>
      </p:sp>
      <p:sp>
        <p:nvSpPr>
          <p:cNvPr id="13" name="Rounded Rectangle 20">
            <a:hlinkClick r:id="" action="ppaction://noaction" highlightClick="1"/>
            <a:extLst>
              <a:ext uri="{FF2B5EF4-FFF2-40B4-BE49-F238E27FC236}">
                <a16:creationId xmlns:a16="http://schemas.microsoft.com/office/drawing/2014/main" id="{43473ACF-63C7-4D43-B82C-CD6348FAE482}"/>
              </a:ext>
            </a:extLst>
          </p:cNvPr>
          <p:cNvSpPr/>
          <p:nvPr/>
        </p:nvSpPr>
        <p:spPr>
          <a:xfrm>
            <a:off x="188106" y="611995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Faculty Appraisal</a:t>
            </a:r>
          </a:p>
        </p:txBody>
      </p:sp>
      <p:pic>
        <p:nvPicPr>
          <p:cNvPr id="25" name="Picture 24">
            <a:extLst>
              <a:ext uri="{FF2B5EF4-FFF2-40B4-BE49-F238E27FC236}">
                <a16:creationId xmlns:a16="http://schemas.microsoft.com/office/drawing/2014/main" id="{6572E770-BD30-455E-B720-39DD39D04C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sp>
        <p:nvSpPr>
          <p:cNvPr id="19" name="Footer Placeholder 7">
            <a:extLst>
              <a:ext uri="{FF2B5EF4-FFF2-40B4-BE49-F238E27FC236}">
                <a16:creationId xmlns:a16="http://schemas.microsoft.com/office/drawing/2014/main" id="{A99C0E50-7BDD-4E17-B7C5-C9F582DFDA52}"/>
              </a:ext>
            </a:extLst>
          </p:cNvPr>
          <p:cNvSpPr>
            <a:spLocks noGrp="1"/>
          </p:cNvSpPr>
          <p:nvPr>
            <p:ph type="ftr" sz="quarter" idx="11"/>
          </p:nvPr>
        </p:nvSpPr>
        <p:spPr>
          <a:xfrm>
            <a:off x="1415547" y="6469940"/>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0" name="Date Placeholder 8">
            <a:extLst>
              <a:ext uri="{FF2B5EF4-FFF2-40B4-BE49-F238E27FC236}">
                <a16:creationId xmlns:a16="http://schemas.microsoft.com/office/drawing/2014/main" id="{961C2C91-895E-4153-B579-2AC7C59C20C7}"/>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2" name="TextBox 1">
            <a:hlinkClick r:id="rId5"/>
            <a:extLst>
              <a:ext uri="{FF2B5EF4-FFF2-40B4-BE49-F238E27FC236}">
                <a16:creationId xmlns:a16="http://schemas.microsoft.com/office/drawing/2014/main" id="{F2FBB186-10E8-4AE4-A3AA-9AB3721370CD}"/>
              </a:ext>
            </a:extLst>
          </p:cNvPr>
          <p:cNvSpPr txBox="1"/>
          <p:nvPr/>
        </p:nvSpPr>
        <p:spPr>
          <a:xfrm>
            <a:off x="1411151" y="6026308"/>
            <a:ext cx="2254143" cy="40011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sz="2000" b="1" dirty="0">
                <a:latin typeface="Times New Roman" panose="02020603050405020304" pitchFamily="18" charset="0"/>
                <a:cs typeface="Times New Roman" panose="02020603050405020304" pitchFamily="18" charset="0"/>
              </a:rPr>
              <a:t>Publication Details</a:t>
            </a:r>
            <a:endParaRPr lang="en-I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0769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DA54C0C1-A983-4264-A410-54F12570C5E0}"/>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Criterion-5 : Faculty Information &amp; Contribution</a:t>
            </a:r>
          </a:p>
        </p:txBody>
      </p:sp>
      <p:sp>
        <p:nvSpPr>
          <p:cNvPr id="5" name="Slide Number Placeholder 3">
            <a:extLst>
              <a:ext uri="{FF2B5EF4-FFF2-40B4-BE49-F238E27FC236}">
                <a16:creationId xmlns:a16="http://schemas.microsoft.com/office/drawing/2014/main" id="{C8F34EA0-81B8-4EA2-95FD-BA93A3050637}"/>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36</a:t>
            </a:fld>
            <a:endParaRPr lang="en-IN" sz="1800" spc="400" dirty="0">
              <a:solidFill>
                <a:schemeClr val="bg1">
                  <a:lumMod val="95000"/>
                </a:schemeClr>
              </a:solidFill>
            </a:endParaRPr>
          </a:p>
        </p:txBody>
      </p:sp>
      <p:sp>
        <p:nvSpPr>
          <p:cNvPr id="7" name="Rounded Rectangle 4">
            <a:extLst>
              <a:ext uri="{FF2B5EF4-FFF2-40B4-BE49-F238E27FC236}">
                <a16:creationId xmlns:a16="http://schemas.microsoft.com/office/drawing/2014/main" id="{434FF0F3-7B9D-4406-BCAD-FE8346624438}"/>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Faculty Details</a:t>
            </a:r>
          </a:p>
        </p:txBody>
      </p:sp>
      <p:sp>
        <p:nvSpPr>
          <p:cNvPr id="8" name="Rounded Rectangle 20">
            <a:hlinkClick r:id="" action="ppaction://noaction" highlightClick="1"/>
            <a:extLst>
              <a:ext uri="{FF2B5EF4-FFF2-40B4-BE49-F238E27FC236}">
                <a16:creationId xmlns:a16="http://schemas.microsoft.com/office/drawing/2014/main" id="{06186FEC-9B9F-4495-B10C-71604FB5E65C}"/>
              </a:ext>
            </a:extLst>
          </p:cNvPr>
          <p:cNvSpPr/>
          <p:nvPr/>
        </p:nvSpPr>
        <p:spPr>
          <a:xfrm>
            <a:off x="188391" y="182806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SFR</a:t>
            </a:r>
          </a:p>
        </p:txBody>
      </p:sp>
      <p:sp>
        <p:nvSpPr>
          <p:cNvPr id="9" name="Rounded Rectangle 20">
            <a:hlinkClick r:id="" action="ppaction://noaction" highlightClick="1"/>
            <a:extLst>
              <a:ext uri="{FF2B5EF4-FFF2-40B4-BE49-F238E27FC236}">
                <a16:creationId xmlns:a16="http://schemas.microsoft.com/office/drawing/2014/main" id="{1DA1D9ED-48EB-4C09-A143-D44D8BE9823B}"/>
              </a:ext>
            </a:extLst>
          </p:cNvPr>
          <p:cNvSpPr/>
          <p:nvPr/>
        </p:nvSpPr>
        <p:spPr>
          <a:xfrm>
            <a:off x="188106" y="254338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Innovation in Teaching</a:t>
            </a:r>
          </a:p>
        </p:txBody>
      </p:sp>
      <p:sp>
        <p:nvSpPr>
          <p:cNvPr id="10" name="Rounded Rectangle 20">
            <a:hlinkClick r:id="" action="ppaction://noaction" highlightClick="1"/>
            <a:extLst>
              <a:ext uri="{FF2B5EF4-FFF2-40B4-BE49-F238E27FC236}">
                <a16:creationId xmlns:a16="http://schemas.microsoft.com/office/drawing/2014/main" id="{96D56ADB-A21C-4D18-9298-6F8875CC4100}"/>
              </a:ext>
            </a:extLst>
          </p:cNvPr>
          <p:cNvSpPr/>
          <p:nvPr/>
        </p:nvSpPr>
        <p:spPr>
          <a:xfrm>
            <a:off x="188106" y="3258696"/>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Participation in FDP</a:t>
            </a:r>
          </a:p>
        </p:txBody>
      </p:sp>
      <p:sp>
        <p:nvSpPr>
          <p:cNvPr id="11" name="Rounded Rectangle 20">
            <a:hlinkClick r:id="" action="ppaction://noaction" highlightClick="1"/>
            <a:extLst>
              <a:ext uri="{FF2B5EF4-FFF2-40B4-BE49-F238E27FC236}">
                <a16:creationId xmlns:a16="http://schemas.microsoft.com/office/drawing/2014/main" id="{AA4023AB-5398-4F3B-B9E5-6D3FD8EC583F}"/>
              </a:ext>
            </a:extLst>
          </p:cNvPr>
          <p:cNvSpPr/>
          <p:nvPr/>
        </p:nvSpPr>
        <p:spPr>
          <a:xfrm>
            <a:off x="188106" y="3974010"/>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Research Details</a:t>
            </a:r>
          </a:p>
        </p:txBody>
      </p:sp>
      <p:sp>
        <p:nvSpPr>
          <p:cNvPr id="12" name="Rounded Rectangle 20">
            <a:hlinkClick r:id="" action="ppaction://noaction" highlightClick="1"/>
            <a:extLst>
              <a:ext uri="{FF2B5EF4-FFF2-40B4-BE49-F238E27FC236}">
                <a16:creationId xmlns:a16="http://schemas.microsoft.com/office/drawing/2014/main" id="{6C7D6DE1-BEAF-4211-87FB-9F010D81E11B}"/>
              </a:ext>
            </a:extLst>
          </p:cNvPr>
          <p:cNvSpPr/>
          <p:nvPr/>
        </p:nvSpPr>
        <p:spPr>
          <a:xfrm>
            <a:off x="188106" y="468932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Faculty Publications</a:t>
            </a:r>
          </a:p>
        </p:txBody>
      </p:sp>
      <p:sp>
        <p:nvSpPr>
          <p:cNvPr id="13" name="Rounded Rectangle 20">
            <a:hlinkClick r:id="" action="ppaction://noaction" highlightClick="1"/>
            <a:extLst>
              <a:ext uri="{FF2B5EF4-FFF2-40B4-BE49-F238E27FC236}">
                <a16:creationId xmlns:a16="http://schemas.microsoft.com/office/drawing/2014/main" id="{281764C8-44D3-4CBA-8FAC-FAAC56F03C2A}"/>
              </a:ext>
            </a:extLst>
          </p:cNvPr>
          <p:cNvSpPr/>
          <p:nvPr/>
        </p:nvSpPr>
        <p:spPr>
          <a:xfrm>
            <a:off x="188106" y="5404638"/>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Sponsored Projects</a:t>
            </a:r>
          </a:p>
        </p:txBody>
      </p:sp>
      <p:sp>
        <p:nvSpPr>
          <p:cNvPr id="14" name="Rounded Rectangle 20">
            <a:hlinkClick r:id="" action="ppaction://noaction" highlightClick="1"/>
            <a:extLst>
              <a:ext uri="{FF2B5EF4-FFF2-40B4-BE49-F238E27FC236}">
                <a16:creationId xmlns:a16="http://schemas.microsoft.com/office/drawing/2014/main" id="{61DA3AF0-4677-41AA-9F79-67768B53E0EC}"/>
              </a:ext>
            </a:extLst>
          </p:cNvPr>
          <p:cNvSpPr/>
          <p:nvPr/>
        </p:nvSpPr>
        <p:spPr>
          <a:xfrm>
            <a:off x="188106" y="611995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Faculty Appraisal</a:t>
            </a:r>
          </a:p>
        </p:txBody>
      </p:sp>
      <p:graphicFrame>
        <p:nvGraphicFramePr>
          <p:cNvPr id="15" name="Table 14">
            <a:extLst>
              <a:ext uri="{FF2B5EF4-FFF2-40B4-BE49-F238E27FC236}">
                <a16:creationId xmlns:a16="http://schemas.microsoft.com/office/drawing/2014/main" id="{C49B8B1D-9954-4EE7-812D-50F63CB23C6E}"/>
              </a:ext>
            </a:extLst>
          </p:cNvPr>
          <p:cNvGraphicFramePr>
            <a:graphicFrameLocks noGrp="1"/>
          </p:cNvGraphicFramePr>
          <p:nvPr>
            <p:extLst>
              <p:ext uri="{D42A27DB-BD31-4B8C-83A1-F6EECF244321}">
                <p14:modId xmlns:p14="http://schemas.microsoft.com/office/powerpoint/2010/main" val="186959545"/>
              </p:ext>
            </p:extLst>
          </p:nvPr>
        </p:nvGraphicFramePr>
        <p:xfrm>
          <a:off x="1781898" y="1481550"/>
          <a:ext cx="10221711" cy="3353340"/>
        </p:xfrm>
        <a:graphic>
          <a:graphicData uri="http://schemas.openxmlformats.org/drawingml/2006/table">
            <a:tbl>
              <a:tblPr firstRow="1" firstCol="1" bandRow="1">
                <a:tableStyleId>{7DF18680-E054-41AD-8BC1-D1AEF772440D}</a:tableStyleId>
              </a:tblPr>
              <a:tblGrid>
                <a:gridCol w="515532">
                  <a:extLst>
                    <a:ext uri="{9D8B030D-6E8A-4147-A177-3AD203B41FA5}">
                      <a16:colId xmlns:a16="http://schemas.microsoft.com/office/drawing/2014/main" val="3782916736"/>
                    </a:ext>
                  </a:extLst>
                </a:gridCol>
                <a:gridCol w="2303892">
                  <a:extLst>
                    <a:ext uri="{9D8B030D-6E8A-4147-A177-3AD203B41FA5}">
                      <a16:colId xmlns:a16="http://schemas.microsoft.com/office/drawing/2014/main" val="1333169282"/>
                    </a:ext>
                  </a:extLst>
                </a:gridCol>
                <a:gridCol w="2090057">
                  <a:extLst>
                    <a:ext uri="{9D8B030D-6E8A-4147-A177-3AD203B41FA5}">
                      <a16:colId xmlns:a16="http://schemas.microsoft.com/office/drawing/2014/main" val="3652838855"/>
                    </a:ext>
                  </a:extLst>
                </a:gridCol>
                <a:gridCol w="1074057">
                  <a:extLst>
                    <a:ext uri="{9D8B030D-6E8A-4147-A177-3AD203B41FA5}">
                      <a16:colId xmlns:a16="http://schemas.microsoft.com/office/drawing/2014/main" val="3697353048"/>
                    </a:ext>
                  </a:extLst>
                </a:gridCol>
                <a:gridCol w="1888230">
                  <a:extLst>
                    <a:ext uri="{9D8B030D-6E8A-4147-A177-3AD203B41FA5}">
                      <a16:colId xmlns:a16="http://schemas.microsoft.com/office/drawing/2014/main" val="3092444084"/>
                    </a:ext>
                  </a:extLst>
                </a:gridCol>
                <a:gridCol w="1029142">
                  <a:extLst>
                    <a:ext uri="{9D8B030D-6E8A-4147-A177-3AD203B41FA5}">
                      <a16:colId xmlns:a16="http://schemas.microsoft.com/office/drawing/2014/main" val="301142800"/>
                    </a:ext>
                  </a:extLst>
                </a:gridCol>
                <a:gridCol w="1320801">
                  <a:extLst>
                    <a:ext uri="{9D8B030D-6E8A-4147-A177-3AD203B41FA5}">
                      <a16:colId xmlns:a16="http://schemas.microsoft.com/office/drawing/2014/main" val="515051641"/>
                    </a:ext>
                  </a:extLst>
                </a:gridCol>
              </a:tblGrid>
              <a:tr h="662243">
                <a:tc>
                  <a:txBody>
                    <a:bodyPr/>
                    <a:lstStyle/>
                    <a:p>
                      <a:pPr algn="ctr">
                        <a:lnSpc>
                          <a:spcPct val="115000"/>
                        </a:lnSpc>
                        <a:spcAft>
                          <a:spcPts val="1000"/>
                        </a:spcAft>
                      </a:pPr>
                      <a:r>
                        <a:rPr lang="en-IN" sz="1600" b="0" dirty="0">
                          <a:effectLst/>
                          <a:latin typeface="Times New Roman" panose="02020603050405020304" pitchFamily="18" charset="0"/>
                          <a:cs typeface="Times New Roman" panose="02020603050405020304" pitchFamily="18" charset="0"/>
                        </a:rPr>
                        <a:t>Sl.    No</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75000"/>
                      </a:schemeClr>
                    </a:solidFill>
                  </a:tcPr>
                </a:tc>
                <a:tc>
                  <a:txBody>
                    <a:bodyPr/>
                    <a:lstStyle/>
                    <a:p>
                      <a:pPr algn="ctr">
                        <a:lnSpc>
                          <a:spcPct val="115000"/>
                        </a:lnSpc>
                        <a:spcAft>
                          <a:spcPts val="1000"/>
                        </a:spcAft>
                      </a:pPr>
                      <a:r>
                        <a:rPr lang="en-IN" sz="1600" b="0" dirty="0">
                          <a:effectLst/>
                          <a:latin typeface="Times New Roman" panose="02020603050405020304" pitchFamily="18" charset="0"/>
                          <a:cs typeface="Times New Roman" panose="02020603050405020304" pitchFamily="18" charset="0"/>
                        </a:rPr>
                        <a:t>Project tittle</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75000"/>
                      </a:schemeClr>
                    </a:solidFill>
                  </a:tcPr>
                </a:tc>
                <a:tc>
                  <a:txBody>
                    <a:bodyPr/>
                    <a:lstStyle/>
                    <a:p>
                      <a:pPr algn="ctr">
                        <a:lnSpc>
                          <a:spcPct val="115000"/>
                        </a:lnSpc>
                        <a:spcAft>
                          <a:spcPts val="1000"/>
                        </a:spcAft>
                      </a:pPr>
                      <a:r>
                        <a:rPr lang="en-IN" sz="1600" b="0" dirty="0">
                          <a:effectLst/>
                          <a:latin typeface="Times New Roman" panose="02020603050405020304" pitchFamily="18" charset="0"/>
                          <a:cs typeface="Times New Roman" panose="02020603050405020304" pitchFamily="18" charset="0"/>
                        </a:rPr>
                        <a:t>Funding Agency</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75000"/>
                      </a:schemeClr>
                    </a:solidFill>
                  </a:tcPr>
                </a:tc>
                <a:tc>
                  <a:txBody>
                    <a:bodyPr/>
                    <a:lstStyle/>
                    <a:p>
                      <a:pPr algn="ctr">
                        <a:lnSpc>
                          <a:spcPct val="115000"/>
                        </a:lnSpc>
                        <a:spcAft>
                          <a:spcPts val="1000"/>
                        </a:spcAft>
                      </a:pPr>
                      <a:r>
                        <a:rPr lang="en-IN" sz="1600" b="0" dirty="0">
                          <a:effectLst/>
                          <a:latin typeface="Times New Roman" panose="02020603050405020304" pitchFamily="18" charset="0"/>
                          <a:cs typeface="Times New Roman" panose="02020603050405020304" pitchFamily="18" charset="0"/>
                        </a:rPr>
                        <a:t>Amount</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75000"/>
                      </a:schemeClr>
                    </a:solidFill>
                  </a:tcPr>
                </a:tc>
                <a:tc>
                  <a:txBody>
                    <a:bodyPr/>
                    <a:lstStyle/>
                    <a:p>
                      <a:pPr algn="ctr">
                        <a:lnSpc>
                          <a:spcPct val="115000"/>
                        </a:lnSpc>
                        <a:spcAft>
                          <a:spcPts val="1000"/>
                        </a:spcAft>
                      </a:pPr>
                      <a:r>
                        <a:rPr lang="en-IN" sz="1600" b="0" dirty="0">
                          <a:effectLst/>
                          <a:latin typeface="Times New Roman" panose="02020603050405020304" pitchFamily="18" charset="0"/>
                          <a:cs typeface="Times New Roman" panose="02020603050405020304" pitchFamily="18" charset="0"/>
                        </a:rPr>
                        <a:t>Coordinator</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75000"/>
                      </a:schemeClr>
                    </a:solidFill>
                  </a:tcPr>
                </a:tc>
                <a:tc>
                  <a:txBody>
                    <a:bodyPr/>
                    <a:lstStyle/>
                    <a:p>
                      <a:pPr algn="ctr">
                        <a:lnSpc>
                          <a:spcPct val="115000"/>
                        </a:lnSpc>
                        <a:spcAft>
                          <a:spcPts val="1000"/>
                        </a:spcAft>
                      </a:pPr>
                      <a:r>
                        <a:rPr lang="en-IN" sz="1600" b="0" dirty="0">
                          <a:effectLst/>
                          <a:latin typeface="Times New Roman" panose="02020603050405020304" pitchFamily="18" charset="0"/>
                          <a:cs typeface="Times New Roman" panose="02020603050405020304" pitchFamily="18" charset="0"/>
                        </a:rPr>
                        <a:t>Duration</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75000"/>
                      </a:schemeClr>
                    </a:solidFill>
                  </a:tcPr>
                </a:tc>
                <a:tc>
                  <a:txBody>
                    <a:bodyPr/>
                    <a:lstStyle/>
                    <a:p>
                      <a:pPr algn="ctr">
                        <a:lnSpc>
                          <a:spcPct val="115000"/>
                        </a:lnSpc>
                        <a:spcAft>
                          <a:spcPts val="1000"/>
                        </a:spcAft>
                      </a:pPr>
                      <a:r>
                        <a:rPr lang="en-IN" sz="1600" b="0" dirty="0">
                          <a:effectLst/>
                          <a:latin typeface="Times New Roman" panose="02020603050405020304" pitchFamily="18" charset="0"/>
                          <a:cs typeface="Times New Roman" panose="02020603050405020304" pitchFamily="18" charset="0"/>
                        </a:rPr>
                        <a:t>Sanction</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75000"/>
                      </a:schemeClr>
                    </a:solidFill>
                  </a:tcPr>
                </a:tc>
                <a:extLst>
                  <a:ext uri="{0D108BD9-81ED-4DB2-BD59-A6C34878D82A}">
                    <a16:rowId xmlns:a16="http://schemas.microsoft.com/office/drawing/2014/main" val="872616582"/>
                  </a:ext>
                </a:extLst>
              </a:tr>
              <a:tr h="824331">
                <a:tc rowSpan="2">
                  <a:txBody>
                    <a:bodyPr/>
                    <a:lstStyle/>
                    <a:p>
                      <a:pPr algn="ctr">
                        <a:lnSpc>
                          <a:spcPct val="115000"/>
                        </a:lnSpc>
                        <a:spcAft>
                          <a:spcPts val="1000"/>
                        </a:spcAft>
                      </a:pPr>
                      <a:r>
                        <a:rPr lang="en-IN" sz="1600" b="0" dirty="0">
                          <a:solidFill>
                            <a:schemeClr val="tx1"/>
                          </a:solidFill>
                          <a:effectLst/>
                          <a:latin typeface="Times New Roman" panose="02020603050405020304" pitchFamily="18" charset="0"/>
                          <a:cs typeface="Times New Roman" panose="02020603050405020304" pitchFamily="18" charset="0"/>
                        </a:rPr>
                        <a:t>1</a:t>
                      </a:r>
                      <a:endParaRPr lang="en-IN"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tc rowSpan="2">
                  <a:txBody>
                    <a:bodyPr/>
                    <a:lstStyle/>
                    <a:p>
                      <a:pPr>
                        <a:lnSpc>
                          <a:spcPct val="115000"/>
                        </a:lnSpc>
                        <a:spcAft>
                          <a:spcPts val="1000"/>
                        </a:spcAft>
                      </a:pPr>
                      <a:r>
                        <a:rPr lang="en-IN" sz="1600" b="0" dirty="0">
                          <a:solidFill>
                            <a:schemeClr val="tx1"/>
                          </a:solidFill>
                          <a:effectLst/>
                          <a:latin typeface="Times New Roman" panose="02020603050405020304" pitchFamily="18" charset="0"/>
                          <a:cs typeface="Times New Roman" panose="02020603050405020304" pitchFamily="18" charset="0"/>
                        </a:rPr>
                        <a:t>Establishment of ICT Infrastructure through Digital Library</a:t>
                      </a:r>
                      <a:endParaRPr lang="en-IN"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tc rowSpan="2">
                  <a:txBody>
                    <a:bodyPr/>
                    <a:lstStyle/>
                    <a:p>
                      <a:pPr algn="ctr">
                        <a:lnSpc>
                          <a:spcPct val="115000"/>
                        </a:lnSpc>
                        <a:spcAft>
                          <a:spcPts val="1000"/>
                        </a:spcAft>
                      </a:pPr>
                      <a:r>
                        <a:rPr lang="en-IN" sz="1600" b="0" dirty="0">
                          <a:solidFill>
                            <a:schemeClr val="tx1"/>
                          </a:solidFill>
                          <a:effectLst/>
                          <a:latin typeface="Times New Roman" panose="02020603050405020304" pitchFamily="18" charset="0"/>
                          <a:cs typeface="Times New Roman" panose="02020603050405020304" pitchFamily="18" charset="0"/>
                        </a:rPr>
                        <a:t>VGST (K-FIST LEVEL 2)</a:t>
                      </a:r>
                      <a:endParaRPr lang="en-IN"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gn="ctr">
                        <a:lnSpc>
                          <a:spcPct val="115000"/>
                        </a:lnSpc>
                        <a:spcAft>
                          <a:spcPts val="1000"/>
                        </a:spcAft>
                      </a:pPr>
                      <a:r>
                        <a:rPr lang="en-IN" sz="1600" b="0" dirty="0">
                          <a:solidFill>
                            <a:schemeClr val="tx1"/>
                          </a:solidFill>
                          <a:effectLst/>
                          <a:latin typeface="Times New Roman" panose="02020603050405020304" pitchFamily="18" charset="0"/>
                          <a:cs typeface="Times New Roman" panose="02020603050405020304" pitchFamily="18" charset="0"/>
                        </a:rPr>
                        <a:t>20 Lakhs</a:t>
                      </a:r>
                      <a:endParaRPr lang="en-IN"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nSpc>
                          <a:spcPct val="115000"/>
                        </a:lnSpc>
                        <a:spcAft>
                          <a:spcPts val="1000"/>
                        </a:spcAft>
                      </a:pPr>
                      <a:r>
                        <a:rPr lang="en-IN" sz="1600" b="0" dirty="0">
                          <a:solidFill>
                            <a:schemeClr val="tx1"/>
                          </a:solidFill>
                          <a:effectLst/>
                          <a:latin typeface="Times New Roman" panose="02020603050405020304" pitchFamily="18" charset="0"/>
                          <a:cs typeface="Times New Roman" panose="02020603050405020304" pitchFamily="18" charset="0"/>
                        </a:rPr>
                        <a:t>Prof. Shashikala S.V</a:t>
                      </a:r>
                      <a:endParaRPr lang="en-IN"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gn="ctr">
                        <a:lnSpc>
                          <a:spcPct val="115000"/>
                        </a:lnSpc>
                        <a:spcAft>
                          <a:spcPts val="1000"/>
                        </a:spcAft>
                      </a:pPr>
                      <a:r>
                        <a:rPr lang="en-IN" sz="1600" b="0" dirty="0">
                          <a:solidFill>
                            <a:schemeClr val="tx1"/>
                          </a:solidFill>
                          <a:effectLst/>
                          <a:latin typeface="Times New Roman" panose="02020603050405020304" pitchFamily="18" charset="0"/>
                          <a:cs typeface="Times New Roman" panose="02020603050405020304" pitchFamily="18" charset="0"/>
                        </a:rPr>
                        <a:t>2014-15</a:t>
                      </a:r>
                      <a:endParaRPr lang="en-IN"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gn="ctr">
                        <a:lnSpc>
                          <a:spcPct val="115000"/>
                        </a:lnSpc>
                        <a:spcAft>
                          <a:spcPts val="1000"/>
                        </a:spcAft>
                      </a:pPr>
                      <a:r>
                        <a:rPr lang="en-IN" sz="1600" b="0" dirty="0">
                          <a:solidFill>
                            <a:schemeClr val="tx1"/>
                          </a:solidFill>
                          <a:effectLst/>
                          <a:latin typeface="Times New Roman" panose="02020603050405020304" pitchFamily="18" charset="0"/>
                          <a:cs typeface="Times New Roman" panose="02020603050405020304" pitchFamily="18" charset="0"/>
                        </a:rPr>
                        <a:t>2014-15</a:t>
                      </a:r>
                      <a:endParaRPr lang="en-IN"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4177042885"/>
                  </a:ext>
                </a:extLst>
              </a:tr>
              <a:tr h="873403">
                <a:tc vMerge="1">
                  <a:txBody>
                    <a:bodyPr/>
                    <a:lstStyle/>
                    <a:p>
                      <a:pPr algn="ctr">
                        <a:lnSpc>
                          <a:spcPct val="115000"/>
                        </a:lnSpc>
                        <a:spcAft>
                          <a:spcPts val="1000"/>
                        </a:spcAft>
                      </a:pPr>
                      <a:endParaRPr lang="en-IN"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tc vMerge="1">
                  <a:txBody>
                    <a:bodyPr/>
                    <a:lstStyle/>
                    <a:p>
                      <a:pPr>
                        <a:lnSpc>
                          <a:spcPct val="115000"/>
                        </a:lnSpc>
                        <a:spcAft>
                          <a:spcPts val="1000"/>
                        </a:spcAft>
                      </a:pPr>
                      <a:endParaRPr lang="en-IN"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tc vMerge="1">
                  <a:txBody>
                    <a:bodyPr/>
                    <a:lstStyle/>
                    <a:p>
                      <a:pPr algn="ctr">
                        <a:lnSpc>
                          <a:spcPct val="115000"/>
                        </a:lnSpc>
                        <a:spcAft>
                          <a:spcPts val="1000"/>
                        </a:spcAft>
                      </a:pPr>
                      <a:endParaRPr lang="en-IN"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gn="ctr">
                        <a:lnSpc>
                          <a:spcPct val="115000"/>
                        </a:lnSpc>
                        <a:spcAft>
                          <a:spcPts val="1000"/>
                        </a:spcAft>
                      </a:pPr>
                      <a:r>
                        <a:rPr lang="en-IN" sz="1600" b="0" dirty="0">
                          <a:solidFill>
                            <a:schemeClr val="tx1"/>
                          </a:solidFill>
                          <a:effectLst/>
                          <a:latin typeface="Times New Roman" panose="02020603050405020304" pitchFamily="18" charset="0"/>
                          <a:cs typeface="Times New Roman" panose="02020603050405020304" pitchFamily="18" charset="0"/>
                        </a:rPr>
                        <a:t>20 Lakhs</a:t>
                      </a:r>
                      <a:endParaRPr lang="en-IN"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nSpc>
                          <a:spcPct val="115000"/>
                        </a:lnSpc>
                        <a:spcAft>
                          <a:spcPts val="1000"/>
                        </a:spcAft>
                      </a:pPr>
                      <a:r>
                        <a:rPr lang="en-IN" sz="1600" b="0" dirty="0">
                          <a:solidFill>
                            <a:schemeClr val="tx1"/>
                          </a:solidFill>
                          <a:effectLst/>
                          <a:latin typeface="Times New Roman" panose="02020603050405020304" pitchFamily="18" charset="0"/>
                          <a:cs typeface="Times New Roman" panose="02020603050405020304" pitchFamily="18" charset="0"/>
                        </a:rPr>
                        <a:t>Prof. Shashikala S.V</a:t>
                      </a:r>
                      <a:endParaRPr lang="en-IN"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gn="ctr">
                        <a:lnSpc>
                          <a:spcPct val="115000"/>
                        </a:lnSpc>
                        <a:spcAft>
                          <a:spcPts val="1000"/>
                        </a:spcAft>
                      </a:pPr>
                      <a:endParaRPr lang="en-IN"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IN" sz="1600" b="0" dirty="0">
                          <a:solidFill>
                            <a:schemeClr val="tx1"/>
                          </a:solidFill>
                          <a:effectLst/>
                          <a:latin typeface="Times New Roman" panose="02020603050405020304" pitchFamily="18" charset="0"/>
                          <a:cs typeface="Times New Roman" panose="02020603050405020304" pitchFamily="18" charset="0"/>
                        </a:rPr>
                        <a:t>2018-19</a:t>
                      </a:r>
                      <a:endParaRPr lang="en-IN"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2453592481"/>
                  </a:ext>
                </a:extLst>
              </a:tr>
              <a:tr h="993363">
                <a:tc>
                  <a:txBody>
                    <a:bodyPr/>
                    <a:lstStyle/>
                    <a:p>
                      <a:pPr algn="ctr">
                        <a:lnSpc>
                          <a:spcPct val="115000"/>
                        </a:lnSpc>
                        <a:spcAft>
                          <a:spcPts val="1000"/>
                        </a:spcAft>
                      </a:pPr>
                      <a:r>
                        <a:rPr lang="en-IN" sz="1600" b="0">
                          <a:solidFill>
                            <a:schemeClr val="tx1"/>
                          </a:solidFill>
                          <a:effectLst/>
                          <a:latin typeface="Times New Roman" panose="02020603050405020304" pitchFamily="18" charset="0"/>
                          <a:cs typeface="Times New Roman" panose="02020603050405020304" pitchFamily="18" charset="0"/>
                        </a:rPr>
                        <a:t>3</a:t>
                      </a:r>
                      <a:endParaRPr lang="en-IN" sz="16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nSpc>
                          <a:spcPct val="115000"/>
                        </a:lnSpc>
                        <a:spcAft>
                          <a:spcPts val="1000"/>
                        </a:spcAft>
                      </a:pPr>
                      <a:r>
                        <a:rPr lang="en-IN" sz="1600" b="0" dirty="0">
                          <a:solidFill>
                            <a:schemeClr val="tx1"/>
                          </a:solidFill>
                          <a:effectLst/>
                          <a:latin typeface="Times New Roman" panose="02020603050405020304" pitchFamily="18" charset="0"/>
                          <a:cs typeface="Times New Roman" panose="02020603050405020304" pitchFamily="18" charset="0"/>
                        </a:rPr>
                        <a:t>NAIN</a:t>
                      </a:r>
                      <a:endParaRPr lang="en-IN"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gn="ctr">
                        <a:lnSpc>
                          <a:spcPct val="115000"/>
                        </a:lnSpc>
                        <a:spcAft>
                          <a:spcPts val="1000"/>
                        </a:spcAft>
                      </a:pPr>
                      <a:r>
                        <a:rPr lang="en-IN" sz="1600" b="0" dirty="0">
                          <a:solidFill>
                            <a:schemeClr val="tx1"/>
                          </a:solidFill>
                          <a:effectLst/>
                          <a:latin typeface="Times New Roman" panose="02020603050405020304" pitchFamily="18" charset="0"/>
                          <a:cs typeface="Times New Roman" panose="02020603050405020304" pitchFamily="18" charset="0"/>
                        </a:rPr>
                        <a:t>KITS, State Govt. of Karnataka</a:t>
                      </a:r>
                      <a:endParaRPr lang="en-IN"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gn="ctr">
                        <a:lnSpc>
                          <a:spcPct val="115000"/>
                        </a:lnSpc>
                        <a:spcAft>
                          <a:spcPts val="1000"/>
                        </a:spcAft>
                      </a:pPr>
                      <a:r>
                        <a:rPr lang="en-IN" sz="1600" b="0" dirty="0">
                          <a:solidFill>
                            <a:schemeClr val="tx1"/>
                          </a:solidFill>
                          <a:effectLst/>
                          <a:latin typeface="Times New Roman" panose="02020603050405020304" pitchFamily="18" charset="0"/>
                          <a:cs typeface="Times New Roman" panose="02020603050405020304" pitchFamily="18" charset="0"/>
                        </a:rPr>
                        <a:t>2.5 Crores</a:t>
                      </a:r>
                      <a:endParaRPr lang="en-IN"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nSpc>
                          <a:spcPct val="115000"/>
                        </a:lnSpc>
                        <a:spcAft>
                          <a:spcPts val="1000"/>
                        </a:spcAft>
                      </a:pPr>
                      <a:r>
                        <a:rPr lang="en-IN" sz="1600" b="0" dirty="0">
                          <a:solidFill>
                            <a:schemeClr val="tx1"/>
                          </a:solidFill>
                          <a:effectLst/>
                          <a:latin typeface="Times New Roman" panose="02020603050405020304" pitchFamily="18" charset="0"/>
                          <a:cs typeface="Times New Roman" panose="02020603050405020304" pitchFamily="18" charset="0"/>
                        </a:rPr>
                        <a:t>Dr.Ravikumar G K</a:t>
                      </a:r>
                      <a:endParaRPr lang="en-IN"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gn="ctr">
                        <a:lnSpc>
                          <a:spcPct val="115000"/>
                        </a:lnSpc>
                        <a:spcAft>
                          <a:spcPts val="1000"/>
                        </a:spcAft>
                      </a:pPr>
                      <a:r>
                        <a:rPr lang="en-IN" sz="1600" b="0" dirty="0">
                          <a:solidFill>
                            <a:schemeClr val="tx1"/>
                          </a:solidFill>
                          <a:effectLst/>
                          <a:latin typeface="Times New Roman" panose="02020603050405020304" pitchFamily="18" charset="0"/>
                          <a:cs typeface="Times New Roman" panose="02020603050405020304" pitchFamily="18" charset="0"/>
                        </a:rPr>
                        <a:t>2020-2026</a:t>
                      </a:r>
                      <a:endParaRPr lang="en-IN"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gn="ctr">
                        <a:lnSpc>
                          <a:spcPct val="115000"/>
                        </a:lnSpc>
                        <a:spcAft>
                          <a:spcPts val="1000"/>
                        </a:spcAft>
                      </a:pPr>
                      <a:r>
                        <a:rPr lang="en-IN" sz="1600" b="0" dirty="0">
                          <a:solidFill>
                            <a:schemeClr val="tx1"/>
                          </a:solidFill>
                          <a:effectLst/>
                          <a:latin typeface="Times New Roman" panose="02020603050405020304" pitchFamily="18" charset="0"/>
                          <a:cs typeface="Times New Roman" panose="02020603050405020304" pitchFamily="18" charset="0"/>
                        </a:rPr>
                        <a:t>2020</a:t>
                      </a:r>
                      <a:endParaRPr lang="en-IN"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4146452068"/>
                  </a:ext>
                </a:extLst>
              </a:tr>
            </a:tbl>
          </a:graphicData>
        </a:graphic>
      </p:graphicFrame>
      <p:pic>
        <p:nvPicPr>
          <p:cNvPr id="16" name="Picture 15">
            <a:extLst>
              <a:ext uri="{FF2B5EF4-FFF2-40B4-BE49-F238E27FC236}">
                <a16:creationId xmlns:a16="http://schemas.microsoft.com/office/drawing/2014/main" id="{5989BDCE-CFAF-4427-9F20-DF4B78CD7F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sp>
        <p:nvSpPr>
          <p:cNvPr id="17" name="Footer Placeholder 7">
            <a:extLst>
              <a:ext uri="{FF2B5EF4-FFF2-40B4-BE49-F238E27FC236}">
                <a16:creationId xmlns:a16="http://schemas.microsoft.com/office/drawing/2014/main" id="{DAB7F0E8-2BF5-41C7-AFB5-DBF386615D11}"/>
              </a:ext>
            </a:extLst>
          </p:cNvPr>
          <p:cNvSpPr>
            <a:spLocks noGrp="1"/>
          </p:cNvSpPr>
          <p:nvPr>
            <p:ph type="ftr" sz="quarter" idx="11"/>
          </p:nvPr>
        </p:nvSpPr>
        <p:spPr>
          <a:xfrm>
            <a:off x="1435704" y="6501997"/>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18" name="Date Placeholder 8">
            <a:extLst>
              <a:ext uri="{FF2B5EF4-FFF2-40B4-BE49-F238E27FC236}">
                <a16:creationId xmlns:a16="http://schemas.microsoft.com/office/drawing/2014/main" id="{862BF4CE-487B-4C2A-A775-B9640F5358EF}"/>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8652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634BA320-2CE0-4020-981D-C661418F783E}"/>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Criterion-5 : Faculty Information &amp; Contribution</a:t>
            </a:r>
          </a:p>
        </p:txBody>
      </p:sp>
      <p:sp>
        <p:nvSpPr>
          <p:cNvPr id="5" name="Slide Number Placeholder 3">
            <a:extLst>
              <a:ext uri="{FF2B5EF4-FFF2-40B4-BE49-F238E27FC236}">
                <a16:creationId xmlns:a16="http://schemas.microsoft.com/office/drawing/2014/main" id="{E9DA8672-A805-447C-A6B8-30D544087F17}"/>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37</a:t>
            </a:fld>
            <a:endParaRPr lang="en-IN" sz="1800" spc="400" dirty="0">
              <a:solidFill>
                <a:schemeClr val="bg1">
                  <a:lumMod val="95000"/>
                </a:schemeClr>
              </a:solidFill>
            </a:endParaRPr>
          </a:p>
        </p:txBody>
      </p:sp>
      <p:sp>
        <p:nvSpPr>
          <p:cNvPr id="6" name="Rounded Rectangle 4">
            <a:extLst>
              <a:ext uri="{FF2B5EF4-FFF2-40B4-BE49-F238E27FC236}">
                <a16:creationId xmlns:a16="http://schemas.microsoft.com/office/drawing/2014/main" id="{47857F62-9FB1-4286-BE5D-C7AE324C3532}"/>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Faculty Details</a:t>
            </a:r>
          </a:p>
        </p:txBody>
      </p:sp>
      <p:sp>
        <p:nvSpPr>
          <p:cNvPr id="7" name="Rounded Rectangle 20">
            <a:hlinkClick r:id="" action="ppaction://noaction" highlightClick="1"/>
            <a:extLst>
              <a:ext uri="{FF2B5EF4-FFF2-40B4-BE49-F238E27FC236}">
                <a16:creationId xmlns:a16="http://schemas.microsoft.com/office/drawing/2014/main" id="{3AC217F2-0C00-4C33-8B60-B4EBEE081289}"/>
              </a:ext>
            </a:extLst>
          </p:cNvPr>
          <p:cNvSpPr/>
          <p:nvPr/>
        </p:nvSpPr>
        <p:spPr>
          <a:xfrm>
            <a:off x="188391" y="182806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SFR</a:t>
            </a:r>
          </a:p>
        </p:txBody>
      </p:sp>
      <p:sp>
        <p:nvSpPr>
          <p:cNvPr id="8" name="Rounded Rectangle 20">
            <a:hlinkClick r:id="" action="ppaction://noaction" highlightClick="1"/>
            <a:extLst>
              <a:ext uri="{FF2B5EF4-FFF2-40B4-BE49-F238E27FC236}">
                <a16:creationId xmlns:a16="http://schemas.microsoft.com/office/drawing/2014/main" id="{0313DBAE-F3BF-4FC1-BC19-CB3DB1D0C989}"/>
              </a:ext>
            </a:extLst>
          </p:cNvPr>
          <p:cNvSpPr/>
          <p:nvPr/>
        </p:nvSpPr>
        <p:spPr>
          <a:xfrm>
            <a:off x="188106" y="254338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Innovation in Teaching</a:t>
            </a:r>
          </a:p>
        </p:txBody>
      </p:sp>
      <p:sp>
        <p:nvSpPr>
          <p:cNvPr id="9" name="Rounded Rectangle 20">
            <a:hlinkClick r:id="" action="ppaction://noaction" highlightClick="1"/>
            <a:extLst>
              <a:ext uri="{FF2B5EF4-FFF2-40B4-BE49-F238E27FC236}">
                <a16:creationId xmlns:a16="http://schemas.microsoft.com/office/drawing/2014/main" id="{17F01434-E477-4931-8675-783A079CB1ED}"/>
              </a:ext>
            </a:extLst>
          </p:cNvPr>
          <p:cNvSpPr/>
          <p:nvPr/>
        </p:nvSpPr>
        <p:spPr>
          <a:xfrm>
            <a:off x="188106" y="3258696"/>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Participation in FDP</a:t>
            </a:r>
          </a:p>
        </p:txBody>
      </p:sp>
      <p:sp>
        <p:nvSpPr>
          <p:cNvPr id="10" name="Rounded Rectangle 20">
            <a:hlinkClick r:id="" action="ppaction://noaction" highlightClick="1"/>
            <a:extLst>
              <a:ext uri="{FF2B5EF4-FFF2-40B4-BE49-F238E27FC236}">
                <a16:creationId xmlns:a16="http://schemas.microsoft.com/office/drawing/2014/main" id="{EC07C125-438B-4A80-B00F-7B9071E72F17}"/>
              </a:ext>
            </a:extLst>
          </p:cNvPr>
          <p:cNvSpPr/>
          <p:nvPr/>
        </p:nvSpPr>
        <p:spPr>
          <a:xfrm>
            <a:off x="188106" y="3974010"/>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Research Details</a:t>
            </a:r>
          </a:p>
        </p:txBody>
      </p:sp>
      <p:sp>
        <p:nvSpPr>
          <p:cNvPr id="11" name="Rounded Rectangle 20">
            <a:hlinkClick r:id="" action="ppaction://noaction" highlightClick="1"/>
            <a:extLst>
              <a:ext uri="{FF2B5EF4-FFF2-40B4-BE49-F238E27FC236}">
                <a16:creationId xmlns:a16="http://schemas.microsoft.com/office/drawing/2014/main" id="{C34CA924-5008-4A05-A179-3AFB628B14F3}"/>
              </a:ext>
            </a:extLst>
          </p:cNvPr>
          <p:cNvSpPr/>
          <p:nvPr/>
        </p:nvSpPr>
        <p:spPr>
          <a:xfrm>
            <a:off x="188106" y="468932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Faculty Publications</a:t>
            </a:r>
          </a:p>
        </p:txBody>
      </p:sp>
      <p:sp>
        <p:nvSpPr>
          <p:cNvPr id="12" name="Rounded Rectangle 20">
            <a:hlinkClick r:id="" action="ppaction://noaction" highlightClick="1"/>
            <a:extLst>
              <a:ext uri="{FF2B5EF4-FFF2-40B4-BE49-F238E27FC236}">
                <a16:creationId xmlns:a16="http://schemas.microsoft.com/office/drawing/2014/main" id="{D06FE667-53C0-46BB-9A8D-F0E2E08CB986}"/>
              </a:ext>
            </a:extLst>
          </p:cNvPr>
          <p:cNvSpPr/>
          <p:nvPr/>
        </p:nvSpPr>
        <p:spPr>
          <a:xfrm>
            <a:off x="188106" y="540463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Sponsored Projects</a:t>
            </a:r>
          </a:p>
        </p:txBody>
      </p:sp>
      <p:sp>
        <p:nvSpPr>
          <p:cNvPr id="13" name="Rounded Rectangle 20">
            <a:hlinkClick r:id="" action="ppaction://noaction" highlightClick="1"/>
            <a:extLst>
              <a:ext uri="{FF2B5EF4-FFF2-40B4-BE49-F238E27FC236}">
                <a16:creationId xmlns:a16="http://schemas.microsoft.com/office/drawing/2014/main" id="{AEDF3A11-1FAB-4C1A-BCAD-9F717D91568D}"/>
              </a:ext>
            </a:extLst>
          </p:cNvPr>
          <p:cNvSpPr/>
          <p:nvPr/>
        </p:nvSpPr>
        <p:spPr>
          <a:xfrm>
            <a:off x="188106" y="6119952"/>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Faculty Appraisal</a:t>
            </a:r>
          </a:p>
        </p:txBody>
      </p:sp>
      <p:grpSp>
        <p:nvGrpSpPr>
          <p:cNvPr id="68" name="Group 67">
            <a:extLst>
              <a:ext uri="{FF2B5EF4-FFF2-40B4-BE49-F238E27FC236}">
                <a16:creationId xmlns:a16="http://schemas.microsoft.com/office/drawing/2014/main" id="{B4CE7208-66AF-467C-89AC-B5EB87769FE1}"/>
              </a:ext>
            </a:extLst>
          </p:cNvPr>
          <p:cNvGrpSpPr/>
          <p:nvPr/>
        </p:nvGrpSpPr>
        <p:grpSpPr>
          <a:xfrm>
            <a:off x="1751231" y="816193"/>
            <a:ext cx="10397249" cy="5628150"/>
            <a:chOff x="117043" y="-161271"/>
            <a:chExt cx="5423943" cy="7591720"/>
          </a:xfrm>
          <a:solidFill>
            <a:schemeClr val="accent6">
              <a:lumMod val="40000"/>
              <a:lumOff val="60000"/>
            </a:schemeClr>
          </a:solidFill>
        </p:grpSpPr>
        <p:sp>
          <p:nvSpPr>
            <p:cNvPr id="69" name="Rectangle 68">
              <a:extLst>
                <a:ext uri="{FF2B5EF4-FFF2-40B4-BE49-F238E27FC236}">
                  <a16:creationId xmlns:a16="http://schemas.microsoft.com/office/drawing/2014/main" id="{2E3C1388-7771-40B2-920E-E1C15E40613D}"/>
                </a:ext>
              </a:extLst>
            </p:cNvPr>
            <p:cNvSpPr/>
            <p:nvPr/>
          </p:nvSpPr>
          <p:spPr>
            <a:xfrm>
              <a:off x="606722" y="-161271"/>
              <a:ext cx="4521671" cy="514169"/>
            </a:xfrm>
            <a:prstGeom prst="rect">
              <a:avLst/>
            </a:prstGeom>
            <a:solidFill>
              <a:schemeClr val="accent6">
                <a:lumMod val="20000"/>
                <a:lumOff val="80000"/>
              </a:schemeClr>
            </a:solidFill>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IN" sz="17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Faculty fills the appraisal form for one academic year and undergoes self-evaluation</a:t>
              </a:r>
              <a:endParaRPr kumimoji="0" lang="en-IN" sz="17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cxnSp>
          <p:nvCxnSpPr>
            <p:cNvPr id="70" name="Straight Arrow Connector 69">
              <a:extLst>
                <a:ext uri="{FF2B5EF4-FFF2-40B4-BE49-F238E27FC236}">
                  <a16:creationId xmlns:a16="http://schemas.microsoft.com/office/drawing/2014/main" id="{FBD6E0AC-51B7-49F3-93CD-EB99779C8F99}"/>
                </a:ext>
              </a:extLst>
            </p:cNvPr>
            <p:cNvCxnSpPr/>
            <p:nvPr/>
          </p:nvCxnSpPr>
          <p:spPr>
            <a:xfrm>
              <a:off x="2867558" y="326141"/>
              <a:ext cx="0" cy="349884"/>
            </a:xfrm>
            <a:prstGeom prst="straightConnector1">
              <a:avLst/>
            </a:prstGeom>
            <a:grpFill/>
            <a:ln w="28575">
              <a:solidFill>
                <a:schemeClr val="tx1"/>
              </a:solidFill>
              <a:tailEnd type="arrow"/>
            </a:ln>
          </p:spPr>
          <p:style>
            <a:lnRef idx="2">
              <a:schemeClr val="accent3"/>
            </a:lnRef>
            <a:fillRef idx="0">
              <a:schemeClr val="accent3"/>
            </a:fillRef>
            <a:effectRef idx="1">
              <a:schemeClr val="accent3"/>
            </a:effectRef>
            <a:fontRef idx="minor">
              <a:schemeClr val="tx1"/>
            </a:fontRef>
          </p:style>
        </p:cxnSp>
        <p:sp>
          <p:nvSpPr>
            <p:cNvPr id="71" name="Rectangle 70">
              <a:extLst>
                <a:ext uri="{FF2B5EF4-FFF2-40B4-BE49-F238E27FC236}">
                  <a16:creationId xmlns:a16="http://schemas.microsoft.com/office/drawing/2014/main" id="{661A2CFC-275C-4E51-8A7D-4E643D77AB16}"/>
                </a:ext>
              </a:extLst>
            </p:cNvPr>
            <p:cNvSpPr/>
            <p:nvPr/>
          </p:nvSpPr>
          <p:spPr>
            <a:xfrm>
              <a:off x="606722" y="691090"/>
              <a:ext cx="4521671" cy="449256"/>
            </a:xfrm>
            <a:prstGeom prst="rect">
              <a:avLst/>
            </a:prstGeom>
            <a:solidFill>
              <a:schemeClr val="accent6">
                <a:lumMod val="20000"/>
                <a:lumOff val="80000"/>
              </a:schemeClr>
            </a:solidFill>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IN" sz="17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HOD reviews the self-appraisal forms and gives his opinion by assigning the marks</a:t>
              </a:r>
              <a:endParaRPr kumimoji="0" lang="en-IN" sz="17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72" name="Rectangle 71">
              <a:extLst>
                <a:ext uri="{FF2B5EF4-FFF2-40B4-BE49-F238E27FC236}">
                  <a16:creationId xmlns:a16="http://schemas.microsoft.com/office/drawing/2014/main" id="{60172F90-89A4-42F0-9CE5-519D8BEB0F02}"/>
                </a:ext>
              </a:extLst>
            </p:cNvPr>
            <p:cNvSpPr/>
            <p:nvPr/>
          </p:nvSpPr>
          <p:spPr>
            <a:xfrm>
              <a:off x="606722" y="1543850"/>
              <a:ext cx="4521671" cy="470216"/>
            </a:xfrm>
            <a:prstGeom prst="rect">
              <a:avLst/>
            </a:prstGeom>
            <a:solidFill>
              <a:schemeClr val="accent6">
                <a:lumMod val="20000"/>
                <a:lumOff val="80000"/>
              </a:schemeClr>
            </a:solidFill>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IN" sz="17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After HOD review, HOD will forward the same to the head of the institution</a:t>
              </a:r>
            </a:p>
          </p:txBody>
        </p:sp>
        <p:sp>
          <p:nvSpPr>
            <p:cNvPr id="73" name="Rectangle 72">
              <a:extLst>
                <a:ext uri="{FF2B5EF4-FFF2-40B4-BE49-F238E27FC236}">
                  <a16:creationId xmlns:a16="http://schemas.microsoft.com/office/drawing/2014/main" id="{9B2F60FF-6847-456B-B59A-C903E1D43653}"/>
                </a:ext>
              </a:extLst>
            </p:cNvPr>
            <p:cNvSpPr/>
            <p:nvPr/>
          </p:nvSpPr>
          <p:spPr>
            <a:xfrm>
              <a:off x="606722" y="2345537"/>
              <a:ext cx="4521671" cy="480764"/>
            </a:xfrm>
            <a:prstGeom prst="rect">
              <a:avLst/>
            </a:prstGeom>
            <a:solidFill>
              <a:schemeClr val="accent6">
                <a:lumMod val="20000"/>
                <a:lumOff val="80000"/>
              </a:schemeClr>
            </a:solidFill>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IN" sz="17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Head of the institution will form the committee for further review</a:t>
              </a:r>
              <a:endParaRPr kumimoji="0" lang="en-IN" sz="17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74" name="Flowchart: Alternate Process 73">
              <a:extLst>
                <a:ext uri="{FF2B5EF4-FFF2-40B4-BE49-F238E27FC236}">
                  <a16:creationId xmlns:a16="http://schemas.microsoft.com/office/drawing/2014/main" id="{BBC00A72-268E-460C-BB2D-BCA1B6D1072C}"/>
                </a:ext>
              </a:extLst>
            </p:cNvPr>
            <p:cNvSpPr/>
            <p:nvPr/>
          </p:nvSpPr>
          <p:spPr>
            <a:xfrm>
              <a:off x="117043" y="4967021"/>
              <a:ext cx="1166495" cy="543560"/>
            </a:xfrm>
            <a:prstGeom prst="flowChartAlternateProcess">
              <a:avLst/>
            </a:prstGeom>
            <a:solidFill>
              <a:schemeClr val="accent6">
                <a:lumMod val="20000"/>
                <a:lumOff val="80000"/>
              </a:schemeClr>
            </a:solidFill>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Overall Rating&gt;= 85%</a:t>
              </a:r>
              <a:endParaRPr kumimoji="0" lang="en-IN"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75" name="Flowchart: Alternate Process 74">
              <a:extLst>
                <a:ext uri="{FF2B5EF4-FFF2-40B4-BE49-F238E27FC236}">
                  <a16:creationId xmlns:a16="http://schemas.microsoft.com/office/drawing/2014/main" id="{DD3544B8-240C-4B9D-9183-0DE62F5B86C3}"/>
                </a:ext>
              </a:extLst>
            </p:cNvPr>
            <p:cNvSpPr/>
            <p:nvPr/>
          </p:nvSpPr>
          <p:spPr>
            <a:xfrm>
              <a:off x="117043" y="6737300"/>
              <a:ext cx="1163117" cy="693149"/>
            </a:xfrm>
            <a:prstGeom prst="flowChartAlternateProcess">
              <a:avLst/>
            </a:prstGeom>
            <a:solidFill>
              <a:schemeClr val="accent6">
                <a:lumMod val="20000"/>
                <a:lumOff val="80000"/>
              </a:schemeClr>
            </a:solidFill>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IN"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Recommended for faculty Awards</a:t>
              </a:r>
              <a:endParaRPr kumimoji="0" lang="en-IN"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76" name="Rectangle 75">
              <a:extLst>
                <a:ext uri="{FF2B5EF4-FFF2-40B4-BE49-F238E27FC236}">
                  <a16:creationId xmlns:a16="http://schemas.microsoft.com/office/drawing/2014/main" id="{B91EF768-3910-4FDD-AB3F-A67B4DCEEA64}"/>
                </a:ext>
              </a:extLst>
            </p:cNvPr>
            <p:cNvSpPr/>
            <p:nvPr/>
          </p:nvSpPr>
          <p:spPr>
            <a:xfrm>
              <a:off x="597047" y="3221542"/>
              <a:ext cx="4521671" cy="465734"/>
            </a:xfrm>
            <a:prstGeom prst="rect">
              <a:avLst/>
            </a:prstGeom>
            <a:solidFill>
              <a:schemeClr val="accent6">
                <a:lumMod val="20000"/>
                <a:lumOff val="80000"/>
              </a:schemeClr>
            </a:solidFill>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IN" sz="17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Committee members evaluate and verify the documents submitted by the faculty</a:t>
              </a:r>
              <a:endParaRPr kumimoji="0" lang="en-IN" sz="17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77" name="Flowchart: Alternate Process 76">
              <a:extLst>
                <a:ext uri="{FF2B5EF4-FFF2-40B4-BE49-F238E27FC236}">
                  <a16:creationId xmlns:a16="http://schemas.microsoft.com/office/drawing/2014/main" id="{201FCD4E-E3AB-45EF-ABDD-69ECE7EA1200}"/>
                </a:ext>
              </a:extLst>
            </p:cNvPr>
            <p:cNvSpPr/>
            <p:nvPr/>
          </p:nvSpPr>
          <p:spPr>
            <a:xfrm>
              <a:off x="117043" y="5852160"/>
              <a:ext cx="1166495" cy="543560"/>
            </a:xfrm>
            <a:prstGeom prst="flowChartAlternateProcess">
              <a:avLst/>
            </a:prstGeom>
            <a:solidFill>
              <a:schemeClr val="accent6">
                <a:lumMod val="20000"/>
                <a:lumOff val="80000"/>
              </a:schemeClr>
            </a:solidFill>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Letter of Appreciation</a:t>
              </a:r>
              <a:endParaRPr kumimoji="0" lang="en-IN"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78" name="Flowchart: Alternate Process 77">
              <a:extLst>
                <a:ext uri="{FF2B5EF4-FFF2-40B4-BE49-F238E27FC236}">
                  <a16:creationId xmlns:a16="http://schemas.microsoft.com/office/drawing/2014/main" id="{0A57AA0A-6BD4-4D9E-96C1-9422FE2D4750}"/>
                </a:ext>
              </a:extLst>
            </p:cNvPr>
            <p:cNvSpPr/>
            <p:nvPr/>
          </p:nvSpPr>
          <p:spPr>
            <a:xfrm>
              <a:off x="4367174" y="4996282"/>
              <a:ext cx="1166495" cy="543560"/>
            </a:xfrm>
            <a:prstGeom prst="flowChartAlternateProcess">
              <a:avLst/>
            </a:prstGeom>
            <a:solidFill>
              <a:schemeClr val="accent6">
                <a:lumMod val="20000"/>
                <a:lumOff val="80000"/>
              </a:schemeClr>
            </a:solidFill>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Overall Rating&lt;= 59%</a:t>
              </a:r>
              <a:endParaRPr kumimoji="0" lang="en-IN"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79" name="Flowchart: Alternate Process 78">
              <a:extLst>
                <a:ext uri="{FF2B5EF4-FFF2-40B4-BE49-F238E27FC236}">
                  <a16:creationId xmlns:a16="http://schemas.microsoft.com/office/drawing/2014/main" id="{30FD7DA8-2A3F-427C-88DC-FCA7FE6011D0}"/>
                </a:ext>
              </a:extLst>
            </p:cNvPr>
            <p:cNvSpPr/>
            <p:nvPr/>
          </p:nvSpPr>
          <p:spPr>
            <a:xfrm>
              <a:off x="3954648" y="5866791"/>
              <a:ext cx="1586338" cy="629655"/>
            </a:xfrm>
            <a:prstGeom prst="flowChartAlternateProcess">
              <a:avLst/>
            </a:prstGeom>
            <a:solidFill>
              <a:schemeClr val="accent6">
                <a:lumMod val="20000"/>
                <a:lumOff val="80000"/>
              </a:schemeClr>
            </a:solidFill>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endParaRPr kumimoji="0" lang="en-IN"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IN" sz="15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HOD Suggests action plan to the faculty member</a:t>
              </a:r>
              <a:endParaRPr kumimoji="0" lang="en-IN" sz="15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IN"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cxnSp>
          <p:nvCxnSpPr>
            <p:cNvPr id="80" name="Straight Arrow Connector 79">
              <a:extLst>
                <a:ext uri="{FF2B5EF4-FFF2-40B4-BE49-F238E27FC236}">
                  <a16:creationId xmlns:a16="http://schemas.microsoft.com/office/drawing/2014/main" id="{2772C077-EF76-4367-9952-43831855D588}"/>
                </a:ext>
              </a:extLst>
            </p:cNvPr>
            <p:cNvCxnSpPr/>
            <p:nvPr/>
          </p:nvCxnSpPr>
          <p:spPr>
            <a:xfrm>
              <a:off x="2867558" y="1161835"/>
              <a:ext cx="0" cy="349884"/>
            </a:xfrm>
            <a:prstGeom prst="straightConnector1">
              <a:avLst/>
            </a:prstGeom>
            <a:grpFill/>
            <a:ln w="28575">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81" name="Straight Arrow Connector 80">
              <a:extLst>
                <a:ext uri="{FF2B5EF4-FFF2-40B4-BE49-F238E27FC236}">
                  <a16:creationId xmlns:a16="http://schemas.microsoft.com/office/drawing/2014/main" id="{BCCACBE6-FD52-403A-9157-B8834F158165}"/>
                </a:ext>
              </a:extLst>
            </p:cNvPr>
            <p:cNvCxnSpPr/>
            <p:nvPr/>
          </p:nvCxnSpPr>
          <p:spPr>
            <a:xfrm>
              <a:off x="2857882" y="2003905"/>
              <a:ext cx="0" cy="349884"/>
            </a:xfrm>
            <a:prstGeom prst="straightConnector1">
              <a:avLst/>
            </a:prstGeom>
            <a:grpFill/>
            <a:ln w="28575">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82" name="Straight Arrow Connector 81">
              <a:extLst>
                <a:ext uri="{FF2B5EF4-FFF2-40B4-BE49-F238E27FC236}">
                  <a16:creationId xmlns:a16="http://schemas.microsoft.com/office/drawing/2014/main" id="{3E35B421-0D56-4C98-8DB9-776EBBB82E34}"/>
                </a:ext>
              </a:extLst>
            </p:cNvPr>
            <p:cNvCxnSpPr/>
            <p:nvPr/>
          </p:nvCxnSpPr>
          <p:spPr>
            <a:xfrm>
              <a:off x="2848471" y="2826301"/>
              <a:ext cx="0" cy="349884"/>
            </a:xfrm>
            <a:prstGeom prst="straightConnector1">
              <a:avLst/>
            </a:prstGeom>
            <a:grpFill/>
            <a:ln w="28575">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83" name="Straight Arrow Connector 82">
              <a:extLst>
                <a:ext uri="{FF2B5EF4-FFF2-40B4-BE49-F238E27FC236}">
                  <a16:creationId xmlns:a16="http://schemas.microsoft.com/office/drawing/2014/main" id="{82EC4AE7-FA0D-42F7-BCDF-30E6E3BB7B11}"/>
                </a:ext>
              </a:extLst>
            </p:cNvPr>
            <p:cNvCxnSpPr/>
            <p:nvPr/>
          </p:nvCxnSpPr>
          <p:spPr>
            <a:xfrm>
              <a:off x="2845052" y="3615804"/>
              <a:ext cx="0" cy="349884"/>
            </a:xfrm>
            <a:prstGeom prst="straightConnector1">
              <a:avLst/>
            </a:prstGeom>
            <a:grpFill/>
            <a:ln w="28575">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84" name="Straight Arrow Connector 83">
              <a:extLst>
                <a:ext uri="{FF2B5EF4-FFF2-40B4-BE49-F238E27FC236}">
                  <a16:creationId xmlns:a16="http://schemas.microsoft.com/office/drawing/2014/main" id="{88D83C9D-F60C-4883-B0B2-D2B265E66F25}"/>
                </a:ext>
              </a:extLst>
            </p:cNvPr>
            <p:cNvCxnSpPr/>
            <p:nvPr/>
          </p:nvCxnSpPr>
          <p:spPr>
            <a:xfrm flipH="1" flipV="1">
              <a:off x="1280160" y="5230368"/>
              <a:ext cx="482600" cy="0"/>
            </a:xfrm>
            <a:prstGeom prst="straightConnector1">
              <a:avLst/>
            </a:prstGeom>
            <a:grpFill/>
            <a:ln w="28575">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85" name="Straight Arrow Connector 84">
              <a:extLst>
                <a:ext uri="{FF2B5EF4-FFF2-40B4-BE49-F238E27FC236}">
                  <a16:creationId xmlns:a16="http://schemas.microsoft.com/office/drawing/2014/main" id="{9CF6BFEC-6A53-4997-8E15-E2C94CF5988C}"/>
                </a:ext>
              </a:extLst>
            </p:cNvPr>
            <p:cNvCxnSpPr/>
            <p:nvPr/>
          </p:nvCxnSpPr>
          <p:spPr>
            <a:xfrm>
              <a:off x="659694" y="5508346"/>
              <a:ext cx="0" cy="349884"/>
            </a:xfrm>
            <a:prstGeom prst="straightConnector1">
              <a:avLst/>
            </a:prstGeom>
            <a:grpFill/>
            <a:ln w="28575">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86" name="Straight Arrow Connector 85">
              <a:extLst>
                <a:ext uri="{FF2B5EF4-FFF2-40B4-BE49-F238E27FC236}">
                  <a16:creationId xmlns:a16="http://schemas.microsoft.com/office/drawing/2014/main" id="{AB4A91CC-FEF6-459D-9836-E7BF7AA7567C}"/>
                </a:ext>
              </a:extLst>
            </p:cNvPr>
            <p:cNvCxnSpPr/>
            <p:nvPr/>
          </p:nvCxnSpPr>
          <p:spPr>
            <a:xfrm>
              <a:off x="658368" y="6393485"/>
              <a:ext cx="0" cy="349885"/>
            </a:xfrm>
            <a:prstGeom prst="straightConnector1">
              <a:avLst/>
            </a:prstGeom>
            <a:grpFill/>
            <a:ln w="28575">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87" name="Straight Arrow Connector 86">
              <a:extLst>
                <a:ext uri="{FF2B5EF4-FFF2-40B4-BE49-F238E27FC236}">
                  <a16:creationId xmlns:a16="http://schemas.microsoft.com/office/drawing/2014/main" id="{AFA354D3-3D32-465E-ABEE-812669B2EF59}"/>
                </a:ext>
              </a:extLst>
            </p:cNvPr>
            <p:cNvCxnSpPr/>
            <p:nvPr/>
          </p:nvCxnSpPr>
          <p:spPr>
            <a:xfrm>
              <a:off x="3928262" y="5274260"/>
              <a:ext cx="438785" cy="0"/>
            </a:xfrm>
            <a:prstGeom prst="straightConnector1">
              <a:avLst/>
            </a:prstGeom>
            <a:grpFill/>
            <a:ln w="28575">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88" name="Straight Arrow Connector 87">
              <a:extLst>
                <a:ext uri="{FF2B5EF4-FFF2-40B4-BE49-F238E27FC236}">
                  <a16:creationId xmlns:a16="http://schemas.microsoft.com/office/drawing/2014/main" id="{AF6711FD-F9E0-4C5A-9027-8A0D3EDB44E9}"/>
                </a:ext>
              </a:extLst>
            </p:cNvPr>
            <p:cNvCxnSpPr/>
            <p:nvPr/>
          </p:nvCxnSpPr>
          <p:spPr>
            <a:xfrm>
              <a:off x="4930444" y="5537607"/>
              <a:ext cx="0" cy="349885"/>
            </a:xfrm>
            <a:prstGeom prst="straightConnector1">
              <a:avLst/>
            </a:prstGeom>
            <a:grpFill/>
            <a:ln w="28575">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89" name="Straight Arrow Connector 88">
              <a:extLst>
                <a:ext uri="{FF2B5EF4-FFF2-40B4-BE49-F238E27FC236}">
                  <a16:creationId xmlns:a16="http://schemas.microsoft.com/office/drawing/2014/main" id="{29D92736-5B8F-4575-B0DB-3258808594A8}"/>
                </a:ext>
              </a:extLst>
            </p:cNvPr>
            <p:cNvCxnSpPr/>
            <p:nvPr/>
          </p:nvCxnSpPr>
          <p:spPr>
            <a:xfrm>
              <a:off x="4926000" y="6496445"/>
              <a:ext cx="0" cy="310515"/>
            </a:xfrm>
            <a:prstGeom prst="straightConnector1">
              <a:avLst/>
            </a:prstGeom>
            <a:grpFill/>
            <a:ln w="28575">
              <a:solidFill>
                <a:schemeClr val="tx1"/>
              </a:solidFill>
              <a:tailEnd type="arrow"/>
            </a:ln>
          </p:spPr>
          <p:style>
            <a:lnRef idx="2">
              <a:schemeClr val="accent3"/>
            </a:lnRef>
            <a:fillRef idx="0">
              <a:schemeClr val="accent3"/>
            </a:fillRef>
            <a:effectRef idx="1">
              <a:schemeClr val="accent3"/>
            </a:effectRef>
            <a:fontRef idx="minor">
              <a:schemeClr val="tx1"/>
            </a:fontRef>
          </p:style>
        </p:cxnSp>
        <p:sp>
          <p:nvSpPr>
            <p:cNvPr id="90" name="Rectangle 89">
              <a:extLst>
                <a:ext uri="{FF2B5EF4-FFF2-40B4-BE49-F238E27FC236}">
                  <a16:creationId xmlns:a16="http://schemas.microsoft.com/office/drawing/2014/main" id="{12BF75C9-1195-441B-A7A8-5A0D33DC8009}"/>
                </a:ext>
              </a:extLst>
            </p:cNvPr>
            <p:cNvSpPr/>
            <p:nvPr/>
          </p:nvSpPr>
          <p:spPr>
            <a:xfrm>
              <a:off x="606722" y="3984193"/>
              <a:ext cx="4521671" cy="826774"/>
            </a:xfrm>
            <a:prstGeom prst="rect">
              <a:avLst/>
            </a:prstGeom>
            <a:solidFill>
              <a:schemeClr val="accent6">
                <a:lumMod val="20000"/>
                <a:lumOff val="80000"/>
              </a:schemeClr>
            </a:solidFill>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IN" sz="17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Principal takes the final decision in consultation with HOD in recommendation faculty award/promotion/ increment/rectification/lay-off</a:t>
              </a:r>
              <a:endParaRPr kumimoji="0" lang="en-IN" sz="17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sp>
        <p:nvSpPr>
          <p:cNvPr id="91" name="Flowchart: Alternate Process 90">
            <a:extLst>
              <a:ext uri="{FF2B5EF4-FFF2-40B4-BE49-F238E27FC236}">
                <a16:creationId xmlns:a16="http://schemas.microsoft.com/office/drawing/2014/main" id="{58F2E450-670B-42B7-B498-A563D29D7C5A}"/>
              </a:ext>
            </a:extLst>
          </p:cNvPr>
          <p:cNvSpPr/>
          <p:nvPr/>
        </p:nvSpPr>
        <p:spPr>
          <a:xfrm>
            <a:off x="9235961" y="5981906"/>
            <a:ext cx="2914566" cy="576002"/>
          </a:xfrm>
          <a:prstGeom prst="flowChartAlternateProcess">
            <a:avLst/>
          </a:prstGeom>
          <a:solidFill>
            <a:schemeClr val="accent6">
              <a:lumMod val="20000"/>
              <a:lumOff val="80000"/>
            </a:schemeClr>
          </a:solidFill>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Recommended to undergo Training Programs</a:t>
            </a:r>
            <a:endParaRPr kumimoji="0" lang="en-IN"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IN"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cxnSp>
        <p:nvCxnSpPr>
          <p:cNvPr id="93" name="Straight Connector 92">
            <a:extLst>
              <a:ext uri="{FF2B5EF4-FFF2-40B4-BE49-F238E27FC236}">
                <a16:creationId xmlns:a16="http://schemas.microsoft.com/office/drawing/2014/main" id="{B7CEF3CD-C325-4898-A595-FA9F9C09AD74}"/>
              </a:ext>
            </a:extLst>
          </p:cNvPr>
          <p:cNvCxnSpPr/>
          <p:nvPr/>
        </p:nvCxnSpPr>
        <p:spPr>
          <a:xfrm flipV="1">
            <a:off x="4905934" y="4456594"/>
            <a:ext cx="0" cy="354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2A7305D-5592-4C6F-9808-1F17E21F26EB}"/>
              </a:ext>
            </a:extLst>
          </p:cNvPr>
          <p:cNvCxnSpPr/>
          <p:nvPr/>
        </p:nvCxnSpPr>
        <p:spPr>
          <a:xfrm flipV="1">
            <a:off x="9057022" y="4442875"/>
            <a:ext cx="0" cy="4029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AC571EF7-A245-41E0-AC6F-DEEB9C6278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sp>
        <p:nvSpPr>
          <p:cNvPr id="41" name="Footer Placeholder 7">
            <a:extLst>
              <a:ext uri="{FF2B5EF4-FFF2-40B4-BE49-F238E27FC236}">
                <a16:creationId xmlns:a16="http://schemas.microsoft.com/office/drawing/2014/main" id="{E787C506-8705-4A44-8838-9EE9E5AB605D}"/>
              </a:ext>
            </a:extLst>
          </p:cNvPr>
          <p:cNvSpPr>
            <a:spLocks noGrp="1"/>
          </p:cNvSpPr>
          <p:nvPr>
            <p:ph type="ftr" sz="quarter" idx="11"/>
          </p:nvPr>
        </p:nvSpPr>
        <p:spPr>
          <a:xfrm>
            <a:off x="1435704" y="6518235"/>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42" name="Date Placeholder 8">
            <a:extLst>
              <a:ext uri="{FF2B5EF4-FFF2-40B4-BE49-F238E27FC236}">
                <a16:creationId xmlns:a16="http://schemas.microsoft.com/office/drawing/2014/main" id="{E50B18AE-F0A6-4126-95BC-05C61FA194F9}"/>
              </a:ext>
            </a:extLst>
          </p:cNvPr>
          <p:cNvSpPr>
            <a:spLocks noGrp="1"/>
          </p:cNvSpPr>
          <p:nvPr>
            <p:ph type="dt" sz="half" idx="10"/>
          </p:nvPr>
        </p:nvSpPr>
        <p:spPr>
          <a:xfrm>
            <a:off x="8872652" y="654984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2654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6206F8BA-5F12-43B2-9575-BCB8BC45072C}"/>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Criterion-6 : Facilities &amp; Technical Support</a:t>
            </a:r>
          </a:p>
        </p:txBody>
      </p:sp>
      <p:sp>
        <p:nvSpPr>
          <p:cNvPr id="5" name="Slide Number Placeholder 3">
            <a:extLst>
              <a:ext uri="{FF2B5EF4-FFF2-40B4-BE49-F238E27FC236}">
                <a16:creationId xmlns:a16="http://schemas.microsoft.com/office/drawing/2014/main" id="{FA159B5D-57C0-494C-84DA-86D51F2E7C88}"/>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38</a:t>
            </a:fld>
            <a:endParaRPr lang="en-IN" sz="1800" spc="400" dirty="0">
              <a:solidFill>
                <a:schemeClr val="bg1">
                  <a:lumMod val="95000"/>
                </a:schemeClr>
              </a:solidFill>
            </a:endParaRPr>
          </a:p>
        </p:txBody>
      </p:sp>
      <p:sp>
        <p:nvSpPr>
          <p:cNvPr id="7" name="Rounded Rectangle 4">
            <a:extLst>
              <a:ext uri="{FF2B5EF4-FFF2-40B4-BE49-F238E27FC236}">
                <a16:creationId xmlns:a16="http://schemas.microsoft.com/office/drawing/2014/main" id="{66EEA73F-CAC5-4773-8BD1-AE3665F40BB1}"/>
              </a:ext>
            </a:extLst>
          </p:cNvPr>
          <p:cNvSpPr/>
          <p:nvPr/>
        </p:nvSpPr>
        <p:spPr>
          <a:xfrm>
            <a:off x="177205" y="1833935"/>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Laboratory Details</a:t>
            </a:r>
          </a:p>
        </p:txBody>
      </p:sp>
      <p:sp>
        <p:nvSpPr>
          <p:cNvPr id="8" name="Rounded Rectangle 20">
            <a:hlinkClick r:id="" action="ppaction://noaction" highlightClick="1"/>
            <a:extLst>
              <a:ext uri="{FF2B5EF4-FFF2-40B4-BE49-F238E27FC236}">
                <a16:creationId xmlns:a16="http://schemas.microsoft.com/office/drawing/2014/main" id="{14A13533-BDD6-40C1-B3D6-37BF3998C904}"/>
              </a:ext>
            </a:extLst>
          </p:cNvPr>
          <p:cNvSpPr/>
          <p:nvPr/>
        </p:nvSpPr>
        <p:spPr>
          <a:xfrm>
            <a:off x="188391" y="3220771"/>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Additional Facility</a:t>
            </a:r>
          </a:p>
        </p:txBody>
      </p:sp>
      <p:sp>
        <p:nvSpPr>
          <p:cNvPr id="9" name="Rounded Rectangle 20">
            <a:hlinkClick r:id="" action="ppaction://noaction" highlightClick="1"/>
            <a:extLst>
              <a:ext uri="{FF2B5EF4-FFF2-40B4-BE49-F238E27FC236}">
                <a16:creationId xmlns:a16="http://schemas.microsoft.com/office/drawing/2014/main" id="{591A9F9E-74C6-4522-B451-790C34193B0A}"/>
              </a:ext>
            </a:extLst>
          </p:cNvPr>
          <p:cNvSpPr/>
          <p:nvPr/>
        </p:nvSpPr>
        <p:spPr>
          <a:xfrm>
            <a:off x="188106" y="3936085"/>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Safety Measures</a:t>
            </a:r>
          </a:p>
        </p:txBody>
      </p:sp>
      <p:sp>
        <p:nvSpPr>
          <p:cNvPr id="10" name="Rounded Rectangle 20">
            <a:hlinkClick r:id="" action="ppaction://noaction" highlightClick="1"/>
            <a:extLst>
              <a:ext uri="{FF2B5EF4-FFF2-40B4-BE49-F238E27FC236}">
                <a16:creationId xmlns:a16="http://schemas.microsoft.com/office/drawing/2014/main" id="{CD0D5567-B967-4CC3-BBCB-4BD618A13D63}"/>
              </a:ext>
            </a:extLst>
          </p:cNvPr>
          <p:cNvSpPr/>
          <p:nvPr/>
        </p:nvSpPr>
        <p:spPr>
          <a:xfrm>
            <a:off x="188106" y="4651399"/>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Ambience</a:t>
            </a:r>
          </a:p>
        </p:txBody>
      </p:sp>
      <p:graphicFrame>
        <p:nvGraphicFramePr>
          <p:cNvPr id="11" name="Table 42">
            <a:extLst>
              <a:ext uri="{FF2B5EF4-FFF2-40B4-BE49-F238E27FC236}">
                <a16:creationId xmlns:a16="http://schemas.microsoft.com/office/drawing/2014/main" id="{B07C2A2E-97CF-41FE-AC82-1E696B9CAAF9}"/>
              </a:ext>
            </a:extLst>
          </p:cNvPr>
          <p:cNvGraphicFramePr>
            <a:graphicFrameLocks noGrp="1"/>
          </p:cNvGraphicFramePr>
          <p:nvPr>
            <p:extLst>
              <p:ext uri="{D42A27DB-BD31-4B8C-83A1-F6EECF244321}">
                <p14:modId xmlns:p14="http://schemas.microsoft.com/office/powerpoint/2010/main" val="945336014"/>
              </p:ext>
            </p:extLst>
          </p:nvPr>
        </p:nvGraphicFramePr>
        <p:xfrm>
          <a:off x="1723171" y="1704391"/>
          <a:ext cx="10003667" cy="4312015"/>
        </p:xfrm>
        <a:graphic>
          <a:graphicData uri="http://schemas.openxmlformats.org/drawingml/2006/table">
            <a:tbl>
              <a:tblPr firstRow="1" firstCol="1" bandRow="1">
                <a:tableStyleId>{17292A2E-F333-43FB-9621-5CBBE7FDCDCB}</a:tableStyleId>
              </a:tblPr>
              <a:tblGrid>
                <a:gridCol w="1244084">
                  <a:extLst>
                    <a:ext uri="{9D8B030D-6E8A-4147-A177-3AD203B41FA5}">
                      <a16:colId xmlns:a16="http://schemas.microsoft.com/office/drawing/2014/main" val="20000"/>
                    </a:ext>
                  </a:extLst>
                </a:gridCol>
                <a:gridCol w="1577461">
                  <a:extLst>
                    <a:ext uri="{9D8B030D-6E8A-4147-A177-3AD203B41FA5}">
                      <a16:colId xmlns:a16="http://schemas.microsoft.com/office/drawing/2014/main" val="20001"/>
                    </a:ext>
                  </a:extLst>
                </a:gridCol>
                <a:gridCol w="7182122">
                  <a:extLst>
                    <a:ext uri="{9D8B030D-6E8A-4147-A177-3AD203B41FA5}">
                      <a16:colId xmlns:a16="http://schemas.microsoft.com/office/drawing/2014/main" val="20002"/>
                    </a:ext>
                  </a:extLst>
                </a:gridCol>
              </a:tblGrid>
              <a:tr h="321210">
                <a:tc>
                  <a:txBody>
                    <a:bodyPr/>
                    <a:lstStyle/>
                    <a:p>
                      <a:pPr algn="ctr">
                        <a:lnSpc>
                          <a:spcPct val="115000"/>
                        </a:lnSpc>
                        <a:spcAft>
                          <a:spcPts val="1000"/>
                        </a:spcAft>
                      </a:pPr>
                      <a:r>
                        <a:rPr lang="en-US" sz="1800" b="1" dirty="0">
                          <a:effectLst/>
                          <a:latin typeface="Times New Roman" panose="02020603050405020304" pitchFamily="18" charset="0"/>
                          <a:cs typeface="Times New Roman" panose="02020603050405020304" pitchFamily="18" charset="0"/>
                        </a:rPr>
                        <a:t>Name</a:t>
                      </a:r>
                      <a:endParaRPr lang="en-IN" sz="1800" b="1" dirty="0">
                        <a:solidFill>
                          <a:schemeClr val="tx1"/>
                        </a:solidFill>
                        <a:effectLst/>
                        <a:latin typeface="Times New Roman" pitchFamily="18" charset="0"/>
                        <a:ea typeface="Cambria" panose="02040503050406030204" pitchFamily="18" charset="0"/>
                        <a:cs typeface="Times New Roman" pitchFamily="18" charset="0"/>
                      </a:endParaRPr>
                    </a:p>
                  </a:txBody>
                  <a:tcPr marL="54363" marR="54363" marT="0" marB="0" anchor="ctr">
                    <a:solidFill>
                      <a:schemeClr val="accent6"/>
                    </a:solidFill>
                  </a:tcPr>
                </a:tc>
                <a:tc>
                  <a:txBody>
                    <a:bodyPr/>
                    <a:lstStyle/>
                    <a:p>
                      <a:pPr algn="ctr">
                        <a:lnSpc>
                          <a:spcPct val="115000"/>
                        </a:lnSpc>
                        <a:spcAft>
                          <a:spcPts val="0"/>
                        </a:spcAft>
                      </a:pPr>
                      <a:r>
                        <a:rPr lang="en-US" sz="1800" b="1" dirty="0">
                          <a:effectLst/>
                          <a:latin typeface="Times New Roman" panose="02020603050405020304" pitchFamily="18" charset="0"/>
                          <a:cs typeface="Times New Roman" panose="02020603050405020304" pitchFamily="18" charset="0"/>
                        </a:rPr>
                        <a:t>No. of Systems</a:t>
                      </a:r>
                      <a:endParaRPr lang="en-IN" sz="1800" b="1" dirty="0">
                        <a:solidFill>
                          <a:schemeClr val="tx1"/>
                        </a:solidFill>
                        <a:effectLst/>
                        <a:latin typeface="Times New Roman" pitchFamily="18" charset="0"/>
                        <a:ea typeface="Cambria" panose="02040503050406030204" pitchFamily="18" charset="0"/>
                        <a:cs typeface="Times New Roman" pitchFamily="18" charset="0"/>
                      </a:endParaRPr>
                    </a:p>
                  </a:txBody>
                  <a:tcPr marL="54363" marR="54363" marT="0" marB="0" anchor="ctr">
                    <a:solidFill>
                      <a:schemeClr val="accent6"/>
                    </a:solidFill>
                  </a:tcPr>
                </a:tc>
                <a:tc>
                  <a:txBody>
                    <a:bodyPr/>
                    <a:lstStyle/>
                    <a:p>
                      <a:pPr algn="ctr">
                        <a:lnSpc>
                          <a:spcPct val="115000"/>
                        </a:lnSpc>
                        <a:spcAft>
                          <a:spcPts val="1000"/>
                        </a:spcAft>
                      </a:pPr>
                      <a:r>
                        <a:rPr lang="en-US" sz="1800" b="1" dirty="0">
                          <a:effectLst/>
                          <a:latin typeface="Times New Roman" panose="02020603050405020304" pitchFamily="18" charset="0"/>
                          <a:cs typeface="Times New Roman" panose="02020603050405020304" pitchFamily="18" charset="0"/>
                        </a:rPr>
                        <a:t>System Specification</a:t>
                      </a:r>
                      <a:endParaRPr lang="en-IN" sz="1800" b="1" dirty="0">
                        <a:solidFill>
                          <a:schemeClr val="tx1"/>
                        </a:solidFill>
                        <a:effectLst/>
                        <a:latin typeface="Times New Roman" pitchFamily="18" charset="0"/>
                        <a:ea typeface="Cambria" panose="02040503050406030204" pitchFamily="18" charset="0"/>
                        <a:cs typeface="Times New Roman" pitchFamily="18" charset="0"/>
                      </a:endParaRPr>
                    </a:p>
                  </a:txBody>
                  <a:tcPr marL="54363" marR="54363" marT="0" marB="0" anchor="ctr">
                    <a:solidFill>
                      <a:schemeClr val="accent6"/>
                    </a:solidFill>
                  </a:tcPr>
                </a:tc>
                <a:extLst>
                  <a:ext uri="{0D108BD9-81ED-4DB2-BD59-A6C34878D82A}">
                    <a16:rowId xmlns:a16="http://schemas.microsoft.com/office/drawing/2014/main" val="10000"/>
                  </a:ext>
                </a:extLst>
              </a:tr>
              <a:tr h="938152">
                <a:tc>
                  <a:txBody>
                    <a:bodyPr/>
                    <a:lstStyle/>
                    <a:p>
                      <a:pPr algn="ctr">
                        <a:lnSpc>
                          <a:spcPct val="115000"/>
                        </a:lnSpc>
                        <a:spcAft>
                          <a:spcPts val="1000"/>
                        </a:spcAft>
                      </a:pPr>
                      <a:r>
                        <a:rPr lang="en-IN" sz="1800" b="0" dirty="0">
                          <a:solidFill>
                            <a:schemeClr val="tx1"/>
                          </a:solidFill>
                          <a:effectLst/>
                          <a:latin typeface="Times New Roman" panose="02020603050405020304" pitchFamily="18" charset="0"/>
                          <a:cs typeface="Times New Roman" panose="02020603050405020304" pitchFamily="18" charset="0"/>
                        </a:rPr>
                        <a:t>CP Lab</a:t>
                      </a:r>
                      <a:endParaRPr lang="en-IN" sz="1800" b="0" dirty="0">
                        <a:solidFill>
                          <a:schemeClr val="tx1"/>
                        </a:solidFill>
                        <a:effectLst/>
                        <a:latin typeface="Times New Roman" pitchFamily="18" charset="0"/>
                        <a:ea typeface="Cambria" panose="02040503050406030204" pitchFamily="18" charset="0"/>
                        <a:cs typeface="Times New Roman" pitchFamily="18" charset="0"/>
                      </a:endParaRPr>
                    </a:p>
                  </a:txBody>
                  <a:tcPr marL="54363" marR="54363" marT="0" marB="0" anchor="ctr">
                    <a:solidFill>
                      <a:schemeClr val="accent6">
                        <a:lumMod val="40000"/>
                        <a:lumOff val="60000"/>
                      </a:schemeClr>
                    </a:solidFill>
                  </a:tcPr>
                </a:tc>
                <a:tc>
                  <a:txBody>
                    <a:bodyPr/>
                    <a:lstStyle/>
                    <a:p>
                      <a:pPr algn="ctr">
                        <a:lnSpc>
                          <a:spcPct val="115000"/>
                        </a:lnSpc>
                        <a:spcAft>
                          <a:spcPts val="1000"/>
                        </a:spcAft>
                      </a:pPr>
                      <a:r>
                        <a:rPr lang="en-IN" sz="1800" b="0" dirty="0">
                          <a:effectLst/>
                          <a:latin typeface="Times New Roman" panose="02020603050405020304" pitchFamily="18" charset="0"/>
                          <a:cs typeface="Times New Roman" panose="02020603050405020304" pitchFamily="18" charset="0"/>
                        </a:rPr>
                        <a:t>30</a:t>
                      </a:r>
                      <a:endParaRPr lang="en-IN" sz="1800" b="0" dirty="0">
                        <a:solidFill>
                          <a:schemeClr val="tx1"/>
                        </a:solidFill>
                        <a:effectLst/>
                        <a:latin typeface="Times New Roman" pitchFamily="18" charset="0"/>
                        <a:ea typeface="Cambria" panose="02040503050406030204" pitchFamily="18" charset="0"/>
                        <a:cs typeface="Times New Roman" pitchFamily="18" charset="0"/>
                      </a:endParaRPr>
                    </a:p>
                  </a:txBody>
                  <a:tcPr marL="54363" marR="54363" marT="0" marB="0" anchor="ctr">
                    <a:solidFill>
                      <a:schemeClr val="accent6">
                        <a:lumMod val="40000"/>
                        <a:lumOff val="60000"/>
                      </a:schemeClr>
                    </a:solidFill>
                  </a:tcPr>
                </a:tc>
                <a:tc>
                  <a:txBody>
                    <a:bodyPr/>
                    <a:lstStyle/>
                    <a:p>
                      <a:r>
                        <a:rPr lang="en-US" sz="1700" b="0" kern="1200" dirty="0">
                          <a:solidFill>
                            <a:schemeClr val="tx1"/>
                          </a:solidFill>
                          <a:latin typeface="Times New Roman" panose="02020603050405020304" pitchFamily="18" charset="0"/>
                          <a:cs typeface="Times New Roman" panose="02020603050405020304" pitchFamily="18" charset="0"/>
                        </a:rPr>
                        <a:t>Hardware: HCL Intel Pentium Core 2 duo, 512 MB RAM, 80GB HDD, 1.44MB FDD, 15” TFT Monitor, MM Key Board, Optical PS2 Mouse</a:t>
                      </a:r>
                      <a:r>
                        <a:rPr lang="en-US" sz="1700" b="0" kern="1200" baseline="0" dirty="0">
                          <a:solidFill>
                            <a:schemeClr val="tx1"/>
                          </a:solidFill>
                          <a:latin typeface="Times New Roman" panose="02020603050405020304" pitchFamily="18" charset="0"/>
                          <a:cs typeface="Times New Roman" panose="02020603050405020304" pitchFamily="18" charset="0"/>
                        </a:rPr>
                        <a:t> </a:t>
                      </a:r>
                      <a:r>
                        <a:rPr lang="en-IN" sz="1700" b="0" kern="1200" dirty="0">
                          <a:solidFill>
                            <a:schemeClr val="tx1"/>
                          </a:solidFill>
                          <a:latin typeface="Times New Roman" panose="02020603050405020304" pitchFamily="18" charset="0"/>
                          <a:cs typeface="Times New Roman" panose="02020603050405020304" pitchFamily="18" charset="0"/>
                        </a:rPr>
                        <a:t>Operating System: Fedora 14/ Windows 7 Softwares: vi Editor/ Turbo C++</a:t>
                      </a:r>
                      <a:endParaRPr lang="en-US" sz="1700" b="0" dirty="0">
                        <a:effectLst/>
                        <a:latin typeface="Times New Roman" pitchFamily="18" charset="0"/>
                        <a:ea typeface="Times New Roman"/>
                        <a:cs typeface="Times New Roman" pitchFamily="18" charset="0"/>
                      </a:endParaRPr>
                    </a:p>
                  </a:txBody>
                  <a:tcPr marL="54363" marR="54363" marT="0" marB="0" anchor="ctr">
                    <a:solidFill>
                      <a:schemeClr val="accent6">
                        <a:lumMod val="40000"/>
                        <a:lumOff val="60000"/>
                      </a:schemeClr>
                    </a:solidFill>
                  </a:tcPr>
                </a:tc>
                <a:extLst>
                  <a:ext uri="{0D108BD9-81ED-4DB2-BD59-A6C34878D82A}">
                    <a16:rowId xmlns:a16="http://schemas.microsoft.com/office/drawing/2014/main" val="10001"/>
                  </a:ext>
                </a:extLst>
              </a:tr>
              <a:tr h="1000749">
                <a:tc>
                  <a:txBody>
                    <a:bodyPr/>
                    <a:lstStyle/>
                    <a:p>
                      <a:pPr marL="0" marR="0" algn="ctr">
                        <a:lnSpc>
                          <a:spcPct val="115000"/>
                        </a:lnSpc>
                        <a:spcBef>
                          <a:spcPts val="0"/>
                        </a:spcBef>
                        <a:spcAft>
                          <a:spcPts val="0"/>
                        </a:spcAft>
                      </a:pPr>
                      <a:r>
                        <a:rPr lang="en-US" sz="1800" b="0" dirty="0">
                          <a:effectLst/>
                          <a:latin typeface="Times New Roman" panose="02020603050405020304" pitchFamily="18" charset="0"/>
                          <a:cs typeface="Times New Roman" panose="02020603050405020304" pitchFamily="18" charset="0"/>
                        </a:rPr>
                        <a:t>ADE / MP&amp;MC Lab</a:t>
                      </a:r>
                      <a:endParaRPr lang="en-US" sz="1800" b="0" dirty="0">
                        <a:solidFill>
                          <a:schemeClr val="tx1"/>
                        </a:solidFill>
                        <a:effectLst/>
                        <a:latin typeface="Times New Roman" pitchFamily="18" charset="0"/>
                        <a:ea typeface="Times New Roman"/>
                        <a:cs typeface="Times New Roman" pitchFamily="18" charset="0"/>
                      </a:endParaRPr>
                    </a:p>
                  </a:txBody>
                  <a:tcPr marL="54363" marR="54363" marT="0" marB="0" anchor="ctr">
                    <a:solidFill>
                      <a:schemeClr val="accent6">
                        <a:lumMod val="40000"/>
                        <a:lumOff val="60000"/>
                      </a:schemeClr>
                    </a:solidFill>
                  </a:tcPr>
                </a:tc>
                <a:tc>
                  <a:txBody>
                    <a:bodyPr/>
                    <a:lstStyle/>
                    <a:p>
                      <a:pPr algn="ctr">
                        <a:lnSpc>
                          <a:spcPct val="115000"/>
                        </a:lnSpc>
                        <a:spcAft>
                          <a:spcPts val="1000"/>
                        </a:spcAft>
                      </a:pPr>
                      <a:r>
                        <a:rPr lang="en-IN" sz="1800" b="0" dirty="0">
                          <a:effectLst/>
                          <a:latin typeface="Times New Roman" panose="02020603050405020304" pitchFamily="18" charset="0"/>
                          <a:cs typeface="Times New Roman" panose="02020603050405020304" pitchFamily="18" charset="0"/>
                        </a:rPr>
                        <a:t>26</a:t>
                      </a:r>
                      <a:endParaRPr lang="en-IN" sz="1800" b="0" dirty="0">
                        <a:solidFill>
                          <a:schemeClr val="tx1"/>
                        </a:solidFill>
                        <a:effectLst/>
                        <a:latin typeface="Times New Roman" pitchFamily="18" charset="0"/>
                        <a:ea typeface="Cambria" panose="02040503050406030204" pitchFamily="18" charset="0"/>
                        <a:cs typeface="Times New Roman" pitchFamily="18" charset="0"/>
                      </a:endParaRPr>
                    </a:p>
                  </a:txBody>
                  <a:tcPr marL="54363" marR="54363" marT="0" marB="0" anchor="ctr">
                    <a:solidFill>
                      <a:schemeClr val="accent6">
                        <a:lumMod val="40000"/>
                        <a:lumOff val="60000"/>
                      </a:schemeClr>
                    </a:solidFill>
                  </a:tcPr>
                </a:tc>
                <a:tc>
                  <a:txBody>
                    <a:bodyPr/>
                    <a:lstStyle/>
                    <a:p>
                      <a:r>
                        <a:rPr lang="en-US" sz="1700" b="0" kern="1200" dirty="0">
                          <a:solidFill>
                            <a:schemeClr val="tx1"/>
                          </a:solidFill>
                          <a:latin typeface="Times New Roman" panose="02020603050405020304" pitchFamily="18" charset="0"/>
                          <a:cs typeface="Times New Roman" panose="02020603050405020304" pitchFamily="18" charset="0"/>
                        </a:rPr>
                        <a:t>Hardware: Acer veriton Intel Core 2 duo, 2 GB RAM, 320GB HDD,  18.5” TFT Monitor, MM Key Board, Optical PS2 Mouse</a:t>
                      </a:r>
                      <a:r>
                        <a:rPr lang="en-US" sz="1700" b="0" kern="1200" baseline="0" dirty="0">
                          <a:solidFill>
                            <a:schemeClr val="tx1"/>
                          </a:solidFill>
                          <a:latin typeface="Times New Roman" panose="02020603050405020304" pitchFamily="18" charset="0"/>
                          <a:cs typeface="Times New Roman" panose="02020603050405020304" pitchFamily="18" charset="0"/>
                        </a:rPr>
                        <a:t> </a:t>
                      </a:r>
                      <a:r>
                        <a:rPr lang="en-US" sz="1700" b="0" kern="1200" dirty="0">
                          <a:solidFill>
                            <a:schemeClr val="tx1"/>
                          </a:solidFill>
                          <a:latin typeface="Times New Roman" panose="02020603050405020304" pitchFamily="18" charset="0"/>
                          <a:cs typeface="Times New Roman" panose="02020603050405020304" pitchFamily="18" charset="0"/>
                        </a:rPr>
                        <a:t>CRT, Digital Trainer kits,</a:t>
                      </a:r>
                    </a:p>
                    <a:p>
                      <a:r>
                        <a:rPr lang="en-IN" sz="1700" b="0" kern="1200" dirty="0">
                          <a:solidFill>
                            <a:schemeClr val="tx1"/>
                          </a:solidFill>
                          <a:latin typeface="Times New Roman" panose="02020603050405020304" pitchFamily="18" charset="0"/>
                          <a:cs typeface="Times New Roman" panose="02020603050405020304" pitchFamily="18" charset="0"/>
                        </a:rPr>
                        <a:t>Multimeter, Microprocessor interfaces, Stepper motor kit, LCD kit</a:t>
                      </a:r>
                      <a:endParaRPr lang="en-US" sz="1700" b="0" kern="1200" dirty="0">
                        <a:solidFill>
                          <a:schemeClr val="tx1"/>
                        </a:solidFill>
                        <a:latin typeface="Times New Roman" panose="02020603050405020304" pitchFamily="18" charset="0"/>
                        <a:cs typeface="Times New Roman" panose="02020603050405020304" pitchFamily="18" charset="0"/>
                      </a:endParaRPr>
                    </a:p>
                    <a:p>
                      <a:r>
                        <a:rPr lang="en-IN" sz="1700" b="0" kern="1200" dirty="0">
                          <a:solidFill>
                            <a:schemeClr val="tx1"/>
                          </a:solidFill>
                          <a:latin typeface="Times New Roman" panose="02020603050405020304" pitchFamily="18" charset="0"/>
                          <a:cs typeface="Times New Roman" panose="02020603050405020304" pitchFamily="18" charset="0"/>
                        </a:rPr>
                        <a:t>Operating System: Windows 7</a:t>
                      </a:r>
                      <a:r>
                        <a:rPr lang="en-IN" sz="1700" b="0" kern="1200" baseline="0" dirty="0">
                          <a:solidFill>
                            <a:schemeClr val="tx1"/>
                          </a:solidFill>
                          <a:latin typeface="Times New Roman" panose="02020603050405020304" pitchFamily="18" charset="0"/>
                          <a:cs typeface="Times New Roman" panose="02020603050405020304" pitchFamily="18" charset="0"/>
                        </a:rPr>
                        <a:t> </a:t>
                      </a:r>
                      <a:r>
                        <a:rPr lang="en-IN" sz="1700" b="0" kern="1200" dirty="0">
                          <a:solidFill>
                            <a:schemeClr val="tx1"/>
                          </a:solidFill>
                          <a:latin typeface="Times New Roman" panose="02020603050405020304" pitchFamily="18" charset="0"/>
                          <a:cs typeface="Times New Roman" panose="02020603050405020304" pitchFamily="18" charset="0"/>
                        </a:rPr>
                        <a:t>Softwares: Xilnx</a:t>
                      </a:r>
                      <a:r>
                        <a:rPr lang="en-US" sz="1700" b="0" kern="1200" baseline="0" dirty="0">
                          <a:solidFill>
                            <a:schemeClr val="tx1"/>
                          </a:solidFill>
                          <a:latin typeface="Times New Roman" panose="02020603050405020304" pitchFamily="18" charset="0"/>
                          <a:cs typeface="Times New Roman" panose="02020603050405020304" pitchFamily="18" charset="0"/>
                        </a:rPr>
                        <a:t>, </a:t>
                      </a:r>
                      <a:r>
                        <a:rPr lang="en-IN" sz="1700" b="0" kern="1200" dirty="0">
                          <a:solidFill>
                            <a:schemeClr val="tx1"/>
                          </a:solidFill>
                          <a:latin typeface="Times New Roman" panose="02020603050405020304" pitchFamily="18" charset="0"/>
                          <a:cs typeface="Times New Roman" panose="02020603050405020304" pitchFamily="18" charset="0"/>
                        </a:rPr>
                        <a:t>Multim</a:t>
                      </a:r>
                      <a:r>
                        <a:rPr lang="en-US" sz="1700" b="0" kern="1200" baseline="0" dirty="0">
                          <a:solidFill>
                            <a:schemeClr val="tx1"/>
                          </a:solidFill>
                          <a:latin typeface="Times New Roman" panose="02020603050405020304" pitchFamily="18" charset="0"/>
                          <a:cs typeface="Times New Roman" panose="02020603050405020304" pitchFamily="18" charset="0"/>
                        </a:rPr>
                        <a:t>, </a:t>
                      </a:r>
                      <a:r>
                        <a:rPr lang="en-IN" sz="1700" b="0" kern="1200" dirty="0">
                          <a:solidFill>
                            <a:schemeClr val="tx1"/>
                          </a:solidFill>
                          <a:latin typeface="Times New Roman" panose="02020603050405020304" pitchFamily="18" charset="0"/>
                          <a:cs typeface="Times New Roman" panose="02020603050405020304" pitchFamily="18" charset="0"/>
                        </a:rPr>
                        <a:t>MASM and Keil</a:t>
                      </a:r>
                      <a:endParaRPr lang="en-US" sz="1700" b="0" dirty="0">
                        <a:effectLst/>
                        <a:latin typeface="Times New Roman" pitchFamily="18" charset="0"/>
                        <a:ea typeface="Times New Roman"/>
                        <a:cs typeface="Times New Roman" pitchFamily="18" charset="0"/>
                      </a:endParaRPr>
                    </a:p>
                  </a:txBody>
                  <a:tcPr marL="54363" marR="54363" marT="0" marB="0" anchor="ctr">
                    <a:solidFill>
                      <a:schemeClr val="accent6">
                        <a:lumMod val="40000"/>
                        <a:lumOff val="60000"/>
                      </a:schemeClr>
                    </a:solidFill>
                  </a:tcPr>
                </a:tc>
                <a:extLst>
                  <a:ext uri="{0D108BD9-81ED-4DB2-BD59-A6C34878D82A}">
                    <a16:rowId xmlns:a16="http://schemas.microsoft.com/office/drawing/2014/main" val="10002"/>
                  </a:ext>
                </a:extLst>
              </a:tr>
              <a:tr h="892096">
                <a:tc>
                  <a:txBody>
                    <a:bodyPr/>
                    <a:lstStyle/>
                    <a:p>
                      <a:pPr marL="0" marR="0" algn="ctr">
                        <a:lnSpc>
                          <a:spcPct val="115000"/>
                        </a:lnSpc>
                        <a:spcBef>
                          <a:spcPts val="0"/>
                        </a:spcBef>
                        <a:spcAft>
                          <a:spcPts val="0"/>
                        </a:spcAft>
                      </a:pPr>
                      <a:r>
                        <a:rPr lang="en-US" sz="1800" b="0" dirty="0">
                          <a:effectLst/>
                          <a:latin typeface="Times New Roman" panose="02020603050405020304" pitchFamily="18" charset="0"/>
                          <a:cs typeface="Times New Roman" panose="02020603050405020304" pitchFamily="18" charset="0"/>
                        </a:rPr>
                        <a:t>DS / ADA</a:t>
                      </a:r>
                      <a:r>
                        <a:rPr lang="en-US" sz="1800" b="0" baseline="0" dirty="0">
                          <a:effectLst/>
                          <a:latin typeface="Times New Roman" panose="02020603050405020304" pitchFamily="18" charset="0"/>
                          <a:cs typeface="Times New Roman" panose="02020603050405020304" pitchFamily="18" charset="0"/>
                        </a:rPr>
                        <a:t> </a:t>
                      </a:r>
                      <a:r>
                        <a:rPr lang="en-US" sz="1800" b="0" dirty="0">
                          <a:effectLst/>
                          <a:latin typeface="Times New Roman" panose="02020603050405020304" pitchFamily="18" charset="0"/>
                          <a:cs typeface="Times New Roman" panose="02020603050405020304" pitchFamily="18" charset="0"/>
                        </a:rPr>
                        <a:t>Lab </a:t>
                      </a:r>
                      <a:endParaRPr lang="en-US" sz="1800" b="0" dirty="0">
                        <a:solidFill>
                          <a:schemeClr val="tx1"/>
                        </a:solidFill>
                        <a:effectLst/>
                        <a:latin typeface="Times New Roman" pitchFamily="18" charset="0"/>
                        <a:ea typeface="Times New Roman"/>
                        <a:cs typeface="Times New Roman" pitchFamily="18" charset="0"/>
                      </a:endParaRPr>
                    </a:p>
                  </a:txBody>
                  <a:tcPr marL="54363" marR="54363" marT="0" marB="0" anchor="ctr">
                    <a:solidFill>
                      <a:schemeClr val="accent6">
                        <a:lumMod val="40000"/>
                        <a:lumOff val="60000"/>
                      </a:schemeClr>
                    </a:solidFill>
                  </a:tcPr>
                </a:tc>
                <a:tc>
                  <a:txBody>
                    <a:bodyPr/>
                    <a:lstStyle/>
                    <a:p>
                      <a:pPr algn="ctr">
                        <a:lnSpc>
                          <a:spcPct val="115000"/>
                        </a:lnSpc>
                        <a:spcAft>
                          <a:spcPts val="1000"/>
                        </a:spcAft>
                      </a:pPr>
                      <a:r>
                        <a:rPr lang="en-IN" sz="1800" b="0" dirty="0">
                          <a:effectLst/>
                          <a:latin typeface="Times New Roman" panose="02020603050405020304" pitchFamily="18" charset="0"/>
                          <a:cs typeface="Times New Roman" panose="02020603050405020304" pitchFamily="18" charset="0"/>
                        </a:rPr>
                        <a:t>26</a:t>
                      </a:r>
                      <a:endParaRPr lang="en-IN" sz="1800" b="0" dirty="0">
                        <a:solidFill>
                          <a:schemeClr val="tx1"/>
                        </a:solidFill>
                        <a:effectLst/>
                        <a:latin typeface="Times New Roman" pitchFamily="18" charset="0"/>
                        <a:ea typeface="Cambria" panose="02040503050406030204" pitchFamily="18" charset="0"/>
                        <a:cs typeface="Times New Roman" pitchFamily="18" charset="0"/>
                      </a:endParaRPr>
                    </a:p>
                  </a:txBody>
                  <a:tcPr marL="54363" marR="54363" marT="0" marB="0" anchor="ctr">
                    <a:solidFill>
                      <a:schemeClr val="accent6">
                        <a:lumMod val="40000"/>
                        <a:lumOff val="60000"/>
                      </a:schemeClr>
                    </a:solidFill>
                  </a:tcPr>
                </a:tc>
                <a:tc>
                  <a:txBody>
                    <a:bodyPr/>
                    <a:lstStyle/>
                    <a:p>
                      <a:r>
                        <a:rPr lang="en-US" sz="1700" b="0" kern="1200" dirty="0">
                          <a:solidFill>
                            <a:schemeClr val="tx1"/>
                          </a:solidFill>
                          <a:latin typeface="Times New Roman" panose="02020603050405020304" pitchFamily="18" charset="0"/>
                          <a:cs typeface="Times New Roman" panose="02020603050405020304" pitchFamily="18" charset="0"/>
                        </a:rPr>
                        <a:t>Hardware: Acer veriton Intel Core 2 duo, 2 GB RAM, 320 GB HDD, 18.5” TFT Monitor, MM Key Board, Optical PS2 Mouse</a:t>
                      </a:r>
                      <a:r>
                        <a:rPr lang="en-US" sz="1700" b="0" kern="1200" baseline="0" dirty="0">
                          <a:solidFill>
                            <a:schemeClr val="tx1"/>
                          </a:solidFill>
                          <a:latin typeface="Times New Roman" panose="02020603050405020304" pitchFamily="18" charset="0"/>
                          <a:cs typeface="Times New Roman" panose="02020603050405020304" pitchFamily="18" charset="0"/>
                        </a:rPr>
                        <a:t> </a:t>
                      </a:r>
                      <a:r>
                        <a:rPr lang="en-IN" sz="1700" b="0" kern="1200" dirty="0">
                          <a:solidFill>
                            <a:schemeClr val="tx1"/>
                          </a:solidFill>
                          <a:latin typeface="Times New Roman" panose="02020603050405020304" pitchFamily="18" charset="0"/>
                          <a:cs typeface="Times New Roman" panose="02020603050405020304" pitchFamily="18" charset="0"/>
                        </a:rPr>
                        <a:t>Operating System:</a:t>
                      </a:r>
                      <a:r>
                        <a:rPr lang="en-US" sz="1700" b="0" kern="1200" baseline="0" dirty="0">
                          <a:solidFill>
                            <a:schemeClr val="tx1"/>
                          </a:solidFill>
                          <a:latin typeface="Times New Roman" panose="02020603050405020304" pitchFamily="18" charset="0"/>
                          <a:cs typeface="Times New Roman" panose="02020603050405020304" pitchFamily="18" charset="0"/>
                        </a:rPr>
                        <a:t> </a:t>
                      </a:r>
                      <a:r>
                        <a:rPr lang="en-IN" sz="1700" b="0" kern="1200" dirty="0">
                          <a:solidFill>
                            <a:schemeClr val="tx1"/>
                          </a:solidFill>
                          <a:latin typeface="Times New Roman" panose="02020603050405020304" pitchFamily="18" charset="0"/>
                          <a:cs typeface="Times New Roman" panose="02020603050405020304" pitchFamily="18" charset="0"/>
                        </a:rPr>
                        <a:t>Fedora 14/ Windows 7 Softwares:</a:t>
                      </a:r>
                      <a:r>
                        <a:rPr lang="en-US" sz="1700" b="0" kern="1200" baseline="0" dirty="0">
                          <a:solidFill>
                            <a:schemeClr val="tx1"/>
                          </a:solidFill>
                          <a:latin typeface="Times New Roman" panose="02020603050405020304" pitchFamily="18" charset="0"/>
                          <a:cs typeface="Times New Roman" panose="02020603050405020304" pitchFamily="18" charset="0"/>
                        </a:rPr>
                        <a:t> </a:t>
                      </a:r>
                      <a:r>
                        <a:rPr lang="en-IN" sz="1700" b="0" kern="1200" dirty="0">
                          <a:solidFill>
                            <a:schemeClr val="tx1"/>
                          </a:solidFill>
                          <a:latin typeface="Times New Roman" panose="02020603050405020304" pitchFamily="18" charset="0"/>
                          <a:cs typeface="Times New Roman" panose="02020603050405020304" pitchFamily="18" charset="0"/>
                        </a:rPr>
                        <a:t>vi Editor + C compiler/ Turbo C++</a:t>
                      </a:r>
                      <a:endParaRPr lang="en-US" sz="1700" b="0" dirty="0">
                        <a:solidFill>
                          <a:srgbClr val="000000"/>
                        </a:solidFill>
                        <a:effectLst/>
                        <a:latin typeface="Times New Roman" pitchFamily="18" charset="0"/>
                        <a:ea typeface="Times New Roman"/>
                        <a:cs typeface="Times New Roman" pitchFamily="18" charset="0"/>
                      </a:endParaRPr>
                    </a:p>
                  </a:txBody>
                  <a:tcPr marL="72483" marR="72483" marT="0" marB="0" anchor="ctr">
                    <a:solidFill>
                      <a:schemeClr val="accent6">
                        <a:lumMod val="40000"/>
                        <a:lumOff val="60000"/>
                      </a:schemeClr>
                    </a:solidFill>
                  </a:tcPr>
                </a:tc>
                <a:extLst>
                  <a:ext uri="{0D108BD9-81ED-4DB2-BD59-A6C34878D82A}">
                    <a16:rowId xmlns:a16="http://schemas.microsoft.com/office/drawing/2014/main" val="10003"/>
                  </a:ext>
                </a:extLst>
              </a:tr>
              <a:tr h="1124237">
                <a:tc>
                  <a:txBody>
                    <a:bodyPr/>
                    <a:lstStyle/>
                    <a:p>
                      <a:pPr algn="ctr">
                        <a:lnSpc>
                          <a:spcPct val="115000"/>
                        </a:lnSpc>
                        <a:spcAft>
                          <a:spcPts val="1000"/>
                        </a:spcAft>
                      </a:pPr>
                      <a:r>
                        <a:rPr lang="en-US" sz="1800" b="0" kern="1200" dirty="0">
                          <a:effectLst/>
                          <a:latin typeface="Times New Roman" panose="02020603050405020304" pitchFamily="18" charset="0"/>
                          <a:cs typeface="Times New Roman" panose="02020603050405020304" pitchFamily="18" charset="0"/>
                        </a:rPr>
                        <a:t>DMS / OOPs Lab</a:t>
                      </a:r>
                      <a:endParaRPr lang="en-IN" sz="1800" b="0" dirty="0">
                        <a:solidFill>
                          <a:schemeClr val="tx1"/>
                        </a:solidFill>
                        <a:effectLst/>
                        <a:latin typeface="Times New Roman" pitchFamily="18" charset="0"/>
                        <a:ea typeface="Cambria" panose="02040503050406030204" pitchFamily="18" charset="0"/>
                        <a:cs typeface="Times New Roman" pitchFamily="18" charset="0"/>
                      </a:endParaRPr>
                    </a:p>
                  </a:txBody>
                  <a:tcPr marL="54363" marR="54363" marT="0" marB="0" anchor="ctr">
                    <a:solidFill>
                      <a:schemeClr val="accent6">
                        <a:lumMod val="40000"/>
                        <a:lumOff val="60000"/>
                      </a:schemeClr>
                    </a:solidFill>
                  </a:tcPr>
                </a:tc>
                <a:tc>
                  <a:txBody>
                    <a:bodyPr/>
                    <a:lstStyle/>
                    <a:p>
                      <a:pPr algn="ctr">
                        <a:lnSpc>
                          <a:spcPct val="115000"/>
                        </a:lnSpc>
                        <a:spcAft>
                          <a:spcPts val="1000"/>
                        </a:spcAft>
                      </a:pPr>
                      <a:r>
                        <a:rPr lang="en-IN" sz="1800" b="0" dirty="0">
                          <a:effectLst/>
                          <a:latin typeface="Times New Roman" panose="02020603050405020304" pitchFamily="18" charset="0"/>
                          <a:cs typeface="Times New Roman" panose="02020603050405020304" pitchFamily="18" charset="0"/>
                        </a:rPr>
                        <a:t>25</a:t>
                      </a:r>
                      <a:endParaRPr lang="en-IN" sz="1800" b="0" dirty="0">
                        <a:solidFill>
                          <a:schemeClr val="tx1"/>
                        </a:solidFill>
                        <a:effectLst/>
                        <a:latin typeface="Times New Roman" pitchFamily="18" charset="0"/>
                        <a:ea typeface="Cambria" panose="02040503050406030204" pitchFamily="18" charset="0"/>
                        <a:cs typeface="Times New Roman" pitchFamily="18" charset="0"/>
                      </a:endParaRPr>
                    </a:p>
                  </a:txBody>
                  <a:tcPr marL="54363" marR="54363" marT="0" marB="0" anchor="ctr">
                    <a:solidFill>
                      <a:schemeClr val="accent6">
                        <a:lumMod val="40000"/>
                        <a:lumOff val="60000"/>
                      </a:schemeClr>
                    </a:solidFill>
                  </a:tcPr>
                </a:tc>
                <a:tc>
                  <a:txBody>
                    <a:bodyPr/>
                    <a:lstStyle/>
                    <a:p>
                      <a:r>
                        <a:rPr lang="en-US" sz="1700" b="0" kern="1200" dirty="0">
                          <a:solidFill>
                            <a:schemeClr val="tx1"/>
                          </a:solidFill>
                          <a:latin typeface="Times New Roman" panose="02020603050405020304" pitchFamily="18" charset="0"/>
                          <a:cs typeface="Times New Roman" panose="02020603050405020304" pitchFamily="18" charset="0"/>
                        </a:rPr>
                        <a:t>Hardware: Acer Intel Core i5, 4 GB RAM, 500 GB HDD,  19.5” LCD Monitor, MM Key Board, Optical PS2 Mouse</a:t>
                      </a:r>
                      <a:r>
                        <a:rPr lang="en-US" sz="1700" b="0" kern="1200" baseline="0" dirty="0">
                          <a:solidFill>
                            <a:schemeClr val="tx1"/>
                          </a:solidFill>
                          <a:latin typeface="Times New Roman" panose="02020603050405020304" pitchFamily="18" charset="0"/>
                          <a:cs typeface="Times New Roman" panose="02020603050405020304" pitchFamily="18" charset="0"/>
                        </a:rPr>
                        <a:t> </a:t>
                      </a:r>
                      <a:r>
                        <a:rPr lang="en-IN" sz="1700" b="0" kern="1200" dirty="0">
                          <a:solidFill>
                            <a:schemeClr val="tx1"/>
                          </a:solidFill>
                          <a:latin typeface="Times New Roman" panose="02020603050405020304" pitchFamily="18" charset="0"/>
                          <a:cs typeface="Times New Roman" panose="02020603050405020304" pitchFamily="18" charset="0"/>
                        </a:rPr>
                        <a:t>Operating System:</a:t>
                      </a:r>
                      <a:r>
                        <a:rPr lang="en-US" sz="1700" b="0" kern="1200" baseline="0" dirty="0">
                          <a:solidFill>
                            <a:schemeClr val="tx1"/>
                          </a:solidFill>
                          <a:latin typeface="Times New Roman" panose="02020603050405020304" pitchFamily="18" charset="0"/>
                          <a:cs typeface="Times New Roman" panose="02020603050405020304" pitchFamily="18" charset="0"/>
                        </a:rPr>
                        <a:t> </a:t>
                      </a:r>
                      <a:r>
                        <a:rPr lang="en-IN" sz="1700" b="0" kern="1200" dirty="0">
                          <a:solidFill>
                            <a:schemeClr val="tx1"/>
                          </a:solidFill>
                          <a:latin typeface="Times New Roman" panose="02020603050405020304" pitchFamily="18" charset="0"/>
                          <a:cs typeface="Times New Roman" panose="02020603050405020304" pitchFamily="18" charset="0"/>
                        </a:rPr>
                        <a:t>Fedora 14/ Windows 7 Softwares:</a:t>
                      </a:r>
                      <a:r>
                        <a:rPr lang="en-US" sz="1700" b="0" kern="1200" baseline="0" dirty="0">
                          <a:solidFill>
                            <a:schemeClr val="tx1"/>
                          </a:solidFill>
                          <a:latin typeface="Times New Roman" panose="02020603050405020304" pitchFamily="18" charset="0"/>
                          <a:cs typeface="Times New Roman" panose="02020603050405020304" pitchFamily="18" charset="0"/>
                        </a:rPr>
                        <a:t> </a:t>
                      </a:r>
                      <a:r>
                        <a:rPr lang="en-IN" sz="1700" b="0" kern="1200" dirty="0">
                          <a:solidFill>
                            <a:schemeClr val="tx1"/>
                          </a:solidFill>
                          <a:latin typeface="Times New Roman" panose="02020603050405020304" pitchFamily="18" charset="0"/>
                          <a:cs typeface="Times New Roman" panose="02020603050405020304" pitchFamily="18" charset="0"/>
                        </a:rPr>
                        <a:t>vi Editor + C compiler/ Turbo C++, MiniTab</a:t>
                      </a:r>
                      <a:endParaRPr lang="en-US" sz="1700" b="0" dirty="0">
                        <a:effectLst/>
                        <a:latin typeface="Times New Roman" pitchFamily="18" charset="0"/>
                        <a:ea typeface="Times New Roman"/>
                        <a:cs typeface="Times New Roman" pitchFamily="18" charset="0"/>
                      </a:endParaRPr>
                    </a:p>
                  </a:txBody>
                  <a:tcPr marL="54363" marR="54363" marT="0" marB="0" anchor="ctr">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12" name="Rounded Rectangle 4">
            <a:extLst>
              <a:ext uri="{FF2B5EF4-FFF2-40B4-BE49-F238E27FC236}">
                <a16:creationId xmlns:a16="http://schemas.microsoft.com/office/drawing/2014/main" id="{85CA4D7A-FC8A-4AF6-89A3-00B17CB0DC99}"/>
              </a:ext>
            </a:extLst>
          </p:cNvPr>
          <p:cNvSpPr/>
          <p:nvPr/>
        </p:nvSpPr>
        <p:spPr>
          <a:xfrm>
            <a:off x="188106" y="2498059"/>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Technical Staff Name &amp;  Qualification</a:t>
            </a:r>
          </a:p>
        </p:txBody>
      </p:sp>
      <p:pic>
        <p:nvPicPr>
          <p:cNvPr id="13" name="Picture 12">
            <a:extLst>
              <a:ext uri="{FF2B5EF4-FFF2-40B4-BE49-F238E27FC236}">
                <a16:creationId xmlns:a16="http://schemas.microsoft.com/office/drawing/2014/main" id="{5BAC8464-2BFB-46EC-95AE-2149411AB9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sp>
        <p:nvSpPr>
          <p:cNvPr id="14" name="Rounded Rectangle 20">
            <a:hlinkClick r:id="" action="ppaction://noaction" highlightClick="1"/>
            <a:extLst>
              <a:ext uri="{FF2B5EF4-FFF2-40B4-BE49-F238E27FC236}">
                <a16:creationId xmlns:a16="http://schemas.microsoft.com/office/drawing/2014/main" id="{6720922B-5C3A-4541-94E7-D45BF0BE2780}"/>
              </a:ext>
            </a:extLst>
          </p:cNvPr>
          <p:cNvSpPr/>
          <p:nvPr/>
        </p:nvSpPr>
        <p:spPr>
          <a:xfrm>
            <a:off x="148782" y="5365233"/>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Project Laboratories</a:t>
            </a:r>
          </a:p>
        </p:txBody>
      </p:sp>
      <p:sp>
        <p:nvSpPr>
          <p:cNvPr id="15" name="Footer Placeholder 7">
            <a:extLst>
              <a:ext uri="{FF2B5EF4-FFF2-40B4-BE49-F238E27FC236}">
                <a16:creationId xmlns:a16="http://schemas.microsoft.com/office/drawing/2014/main" id="{5B2A11E5-21DF-4C21-AB35-08F1FCA6E67D}"/>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16" name="Date Placeholder 8">
            <a:extLst>
              <a:ext uri="{FF2B5EF4-FFF2-40B4-BE49-F238E27FC236}">
                <a16:creationId xmlns:a16="http://schemas.microsoft.com/office/drawing/2014/main" id="{3E914B70-8844-4713-BFD8-B485160C4FB0}"/>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9360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42">
            <a:extLst>
              <a:ext uri="{FF2B5EF4-FFF2-40B4-BE49-F238E27FC236}">
                <a16:creationId xmlns:a16="http://schemas.microsoft.com/office/drawing/2014/main" id="{6765E424-7377-49F3-AC4B-998CDB50799A}"/>
              </a:ext>
            </a:extLst>
          </p:cNvPr>
          <p:cNvGraphicFramePr>
            <a:graphicFrameLocks noGrp="1"/>
          </p:cNvGraphicFramePr>
          <p:nvPr>
            <p:extLst>
              <p:ext uri="{D42A27DB-BD31-4B8C-83A1-F6EECF244321}">
                <p14:modId xmlns:p14="http://schemas.microsoft.com/office/powerpoint/2010/main" val="352264642"/>
              </p:ext>
            </p:extLst>
          </p:nvPr>
        </p:nvGraphicFramePr>
        <p:xfrm>
          <a:off x="1896024" y="945939"/>
          <a:ext cx="10003667" cy="5753913"/>
        </p:xfrm>
        <a:graphic>
          <a:graphicData uri="http://schemas.openxmlformats.org/drawingml/2006/table">
            <a:tbl>
              <a:tblPr firstRow="1" firstCol="1" bandRow="1">
                <a:tableStyleId>{17292A2E-F333-43FB-9621-5CBBE7FDCDCB}</a:tableStyleId>
              </a:tblPr>
              <a:tblGrid>
                <a:gridCol w="1244084">
                  <a:extLst>
                    <a:ext uri="{9D8B030D-6E8A-4147-A177-3AD203B41FA5}">
                      <a16:colId xmlns:a16="http://schemas.microsoft.com/office/drawing/2014/main" val="20000"/>
                    </a:ext>
                  </a:extLst>
                </a:gridCol>
                <a:gridCol w="1577461">
                  <a:extLst>
                    <a:ext uri="{9D8B030D-6E8A-4147-A177-3AD203B41FA5}">
                      <a16:colId xmlns:a16="http://schemas.microsoft.com/office/drawing/2014/main" val="20001"/>
                    </a:ext>
                  </a:extLst>
                </a:gridCol>
                <a:gridCol w="7182122">
                  <a:extLst>
                    <a:ext uri="{9D8B030D-6E8A-4147-A177-3AD203B41FA5}">
                      <a16:colId xmlns:a16="http://schemas.microsoft.com/office/drawing/2014/main" val="20002"/>
                    </a:ext>
                  </a:extLst>
                </a:gridCol>
              </a:tblGrid>
              <a:tr h="368287">
                <a:tc>
                  <a:txBody>
                    <a:bodyPr/>
                    <a:lstStyle/>
                    <a:p>
                      <a:pPr algn="ctr">
                        <a:lnSpc>
                          <a:spcPct val="115000"/>
                        </a:lnSpc>
                        <a:spcAft>
                          <a:spcPts val="1000"/>
                        </a:spcAft>
                      </a:pPr>
                      <a:r>
                        <a:rPr lang="en-US" sz="1800" b="1" dirty="0">
                          <a:effectLst/>
                          <a:latin typeface="Times New Roman" panose="02020603050405020304" pitchFamily="18" charset="0"/>
                          <a:cs typeface="Times New Roman" panose="02020603050405020304" pitchFamily="18" charset="0"/>
                        </a:rPr>
                        <a:t>Name</a:t>
                      </a:r>
                      <a:endParaRPr lang="en-IN" sz="1800" b="1" dirty="0">
                        <a:solidFill>
                          <a:schemeClr val="tx1"/>
                        </a:solidFill>
                        <a:effectLst/>
                        <a:latin typeface="Times New Roman" pitchFamily="18" charset="0"/>
                        <a:ea typeface="Cambria" panose="02040503050406030204" pitchFamily="18" charset="0"/>
                        <a:cs typeface="Times New Roman" pitchFamily="18" charset="0"/>
                      </a:endParaRPr>
                    </a:p>
                  </a:txBody>
                  <a:tcPr marL="54363" marR="54363" marT="0" marB="0" anchor="ctr">
                    <a:solidFill>
                      <a:schemeClr val="accent6"/>
                    </a:solidFill>
                  </a:tcPr>
                </a:tc>
                <a:tc>
                  <a:txBody>
                    <a:bodyPr/>
                    <a:lstStyle/>
                    <a:p>
                      <a:pPr algn="ctr">
                        <a:lnSpc>
                          <a:spcPct val="115000"/>
                        </a:lnSpc>
                        <a:spcAft>
                          <a:spcPts val="0"/>
                        </a:spcAft>
                      </a:pPr>
                      <a:r>
                        <a:rPr lang="en-US" sz="1800" b="1" dirty="0">
                          <a:effectLst/>
                          <a:latin typeface="Times New Roman" panose="02020603050405020304" pitchFamily="18" charset="0"/>
                          <a:cs typeface="Times New Roman" panose="02020603050405020304" pitchFamily="18" charset="0"/>
                        </a:rPr>
                        <a:t>No. of Systems</a:t>
                      </a:r>
                      <a:endParaRPr lang="en-IN" sz="1800" b="1" dirty="0">
                        <a:solidFill>
                          <a:schemeClr val="tx1"/>
                        </a:solidFill>
                        <a:effectLst/>
                        <a:latin typeface="Times New Roman" pitchFamily="18" charset="0"/>
                        <a:ea typeface="Cambria" panose="02040503050406030204" pitchFamily="18" charset="0"/>
                        <a:cs typeface="Times New Roman" pitchFamily="18" charset="0"/>
                      </a:endParaRPr>
                    </a:p>
                  </a:txBody>
                  <a:tcPr marL="54363" marR="54363" marT="0" marB="0" anchor="ctr">
                    <a:solidFill>
                      <a:schemeClr val="accent6"/>
                    </a:solidFill>
                  </a:tcPr>
                </a:tc>
                <a:tc>
                  <a:txBody>
                    <a:bodyPr/>
                    <a:lstStyle/>
                    <a:p>
                      <a:pPr algn="ctr">
                        <a:lnSpc>
                          <a:spcPct val="115000"/>
                        </a:lnSpc>
                        <a:spcAft>
                          <a:spcPts val="1000"/>
                        </a:spcAft>
                      </a:pPr>
                      <a:r>
                        <a:rPr lang="en-US" sz="1800" b="1" dirty="0">
                          <a:effectLst/>
                          <a:latin typeface="Times New Roman" panose="02020603050405020304" pitchFamily="18" charset="0"/>
                          <a:cs typeface="Times New Roman" panose="02020603050405020304" pitchFamily="18" charset="0"/>
                        </a:rPr>
                        <a:t>System Specification</a:t>
                      </a:r>
                      <a:endParaRPr lang="en-IN" sz="1800" b="1" dirty="0">
                        <a:solidFill>
                          <a:schemeClr val="tx1"/>
                        </a:solidFill>
                        <a:effectLst/>
                        <a:latin typeface="Times New Roman" pitchFamily="18" charset="0"/>
                        <a:ea typeface="Cambria" panose="02040503050406030204" pitchFamily="18" charset="0"/>
                        <a:cs typeface="Times New Roman" pitchFamily="18" charset="0"/>
                      </a:endParaRPr>
                    </a:p>
                  </a:txBody>
                  <a:tcPr marL="54363" marR="54363" marT="0" marB="0" anchor="ctr">
                    <a:solidFill>
                      <a:schemeClr val="accent6"/>
                    </a:solidFill>
                  </a:tcPr>
                </a:tc>
                <a:extLst>
                  <a:ext uri="{0D108BD9-81ED-4DB2-BD59-A6C34878D82A}">
                    <a16:rowId xmlns:a16="http://schemas.microsoft.com/office/drawing/2014/main" val="10000"/>
                  </a:ext>
                </a:extLst>
              </a:tr>
              <a:tr h="1075651">
                <a:tc>
                  <a:txBody>
                    <a:bodyPr/>
                    <a:lstStyle/>
                    <a:p>
                      <a:pPr algn="ctr">
                        <a:lnSpc>
                          <a:spcPct val="115000"/>
                        </a:lnSpc>
                        <a:spcAft>
                          <a:spcPts val="1000"/>
                        </a:spcAft>
                      </a:pPr>
                      <a:r>
                        <a:rPr lang="en-IN" sz="1800" b="0" dirty="0">
                          <a:solidFill>
                            <a:schemeClr val="tx1"/>
                          </a:solidFill>
                          <a:effectLst/>
                          <a:latin typeface="Times New Roman" panose="02020603050405020304" pitchFamily="18" charset="0"/>
                          <a:cs typeface="Times New Roman" panose="02020603050405020304" pitchFamily="18" charset="0"/>
                        </a:rPr>
                        <a:t>CN</a:t>
                      </a:r>
                      <a:r>
                        <a:rPr lang="en-IN" sz="1800" b="0" baseline="0" dirty="0">
                          <a:solidFill>
                            <a:schemeClr val="tx1"/>
                          </a:solidFill>
                          <a:effectLst/>
                          <a:latin typeface="Times New Roman" panose="02020603050405020304" pitchFamily="18" charset="0"/>
                          <a:cs typeface="Times New Roman" panose="02020603050405020304" pitchFamily="18" charset="0"/>
                        </a:rPr>
                        <a:t> </a:t>
                      </a:r>
                      <a:r>
                        <a:rPr lang="en-IN" sz="1800" b="0" dirty="0">
                          <a:solidFill>
                            <a:schemeClr val="tx1"/>
                          </a:solidFill>
                          <a:effectLst/>
                          <a:latin typeface="Times New Roman" panose="02020603050405020304" pitchFamily="18" charset="0"/>
                          <a:cs typeface="Times New Roman" panose="02020603050405020304" pitchFamily="18" charset="0"/>
                        </a:rPr>
                        <a:t>/SS &amp;OS Lab</a:t>
                      </a:r>
                      <a:endParaRPr lang="en-IN" sz="1800" b="0" dirty="0">
                        <a:solidFill>
                          <a:schemeClr val="tx1"/>
                        </a:solidFill>
                        <a:effectLst/>
                        <a:latin typeface="Times New Roman" pitchFamily="18" charset="0"/>
                        <a:ea typeface="Cambria" panose="02040503050406030204" pitchFamily="18" charset="0"/>
                        <a:cs typeface="Times New Roman" pitchFamily="18" charset="0"/>
                      </a:endParaRPr>
                    </a:p>
                  </a:txBody>
                  <a:tcPr marL="54363" marR="54363" marT="0" marB="0" anchor="ctr">
                    <a:solidFill>
                      <a:schemeClr val="accent6">
                        <a:lumMod val="40000"/>
                        <a:lumOff val="60000"/>
                      </a:schemeClr>
                    </a:solidFill>
                  </a:tcPr>
                </a:tc>
                <a:tc>
                  <a:txBody>
                    <a:bodyPr/>
                    <a:lstStyle/>
                    <a:p>
                      <a:pPr algn="ctr">
                        <a:lnSpc>
                          <a:spcPct val="115000"/>
                        </a:lnSpc>
                        <a:spcAft>
                          <a:spcPts val="1000"/>
                        </a:spcAft>
                      </a:pPr>
                      <a:r>
                        <a:rPr lang="en-IN" sz="1800" b="0" dirty="0">
                          <a:effectLst/>
                          <a:latin typeface="Times New Roman" panose="02020603050405020304" pitchFamily="18" charset="0"/>
                          <a:cs typeface="Times New Roman" panose="02020603050405020304" pitchFamily="18" charset="0"/>
                        </a:rPr>
                        <a:t>26</a:t>
                      </a:r>
                      <a:endParaRPr lang="en-IN" sz="1800" b="0" dirty="0">
                        <a:solidFill>
                          <a:schemeClr val="tx1"/>
                        </a:solidFill>
                        <a:effectLst/>
                        <a:latin typeface="Times New Roman" pitchFamily="18" charset="0"/>
                        <a:ea typeface="Cambria" panose="02040503050406030204" pitchFamily="18" charset="0"/>
                        <a:cs typeface="Times New Roman" pitchFamily="18" charset="0"/>
                      </a:endParaRPr>
                    </a:p>
                  </a:txBody>
                  <a:tcPr marL="54363" marR="54363" marT="0" marB="0" anchor="ctr">
                    <a:solidFill>
                      <a:schemeClr val="accent6">
                        <a:lumMod val="40000"/>
                        <a:lumOff val="60000"/>
                      </a:schemeClr>
                    </a:solidFill>
                  </a:tcPr>
                </a:tc>
                <a:tc>
                  <a:txBody>
                    <a:bodyPr/>
                    <a:lstStyle/>
                    <a:p>
                      <a:r>
                        <a:rPr lang="en-US" sz="1800" b="0" kern="1200" dirty="0">
                          <a:solidFill>
                            <a:schemeClr val="tx1"/>
                          </a:solidFill>
                          <a:latin typeface="Times New Roman" panose="02020603050405020304" pitchFamily="18" charset="0"/>
                          <a:cs typeface="Times New Roman" panose="02020603050405020304" pitchFamily="18" charset="0"/>
                        </a:rPr>
                        <a:t>Hardware:</a:t>
                      </a:r>
                      <a:r>
                        <a:rPr lang="en-US" sz="1800" b="0" kern="1200" baseline="0" dirty="0">
                          <a:solidFill>
                            <a:schemeClr val="tx1"/>
                          </a:solidFill>
                          <a:latin typeface="Times New Roman" panose="02020603050405020304" pitchFamily="18" charset="0"/>
                          <a:cs typeface="Times New Roman" panose="02020603050405020304" pitchFamily="18" charset="0"/>
                        </a:rPr>
                        <a:t> </a:t>
                      </a:r>
                      <a:r>
                        <a:rPr lang="en-US" sz="1800" b="0" kern="1200" dirty="0">
                          <a:solidFill>
                            <a:schemeClr val="tx1"/>
                          </a:solidFill>
                          <a:latin typeface="Times New Roman" panose="02020603050405020304" pitchFamily="18" charset="0"/>
                          <a:cs typeface="Times New Roman" panose="02020603050405020304" pitchFamily="18" charset="0"/>
                        </a:rPr>
                        <a:t>DELL Desktop, Intel Core i3 Processor, 4 GB RAM, 200 GB HDD, 18.5” LED Monitor </a:t>
                      </a:r>
                      <a:r>
                        <a:rPr lang="en-IN" sz="1800" b="0" kern="1200" dirty="0">
                          <a:solidFill>
                            <a:schemeClr val="tx1"/>
                          </a:solidFill>
                          <a:latin typeface="Times New Roman" panose="02020603050405020304" pitchFamily="18" charset="0"/>
                          <a:cs typeface="Times New Roman" panose="02020603050405020304" pitchFamily="18" charset="0"/>
                        </a:rPr>
                        <a:t>Operating System:</a:t>
                      </a:r>
                      <a:r>
                        <a:rPr lang="en-US" sz="1800" b="0" kern="1200" baseline="0" dirty="0">
                          <a:solidFill>
                            <a:schemeClr val="tx1"/>
                          </a:solidFill>
                          <a:latin typeface="Times New Roman" panose="02020603050405020304" pitchFamily="18" charset="0"/>
                          <a:cs typeface="Times New Roman" panose="02020603050405020304" pitchFamily="18" charset="0"/>
                        </a:rPr>
                        <a:t> </a:t>
                      </a:r>
                      <a:r>
                        <a:rPr lang="en-IN" sz="1800" b="0" kern="1200" dirty="0">
                          <a:solidFill>
                            <a:schemeClr val="tx1"/>
                          </a:solidFill>
                          <a:latin typeface="Times New Roman" panose="02020603050405020304" pitchFamily="18" charset="0"/>
                          <a:cs typeface="Times New Roman" panose="02020603050405020304" pitchFamily="18" charset="0"/>
                        </a:rPr>
                        <a:t>Fedora 14/ Windows 7</a:t>
                      </a:r>
                      <a:r>
                        <a:rPr lang="en-IN" sz="1800" b="0" kern="1200" baseline="0" dirty="0">
                          <a:solidFill>
                            <a:schemeClr val="tx1"/>
                          </a:solidFill>
                          <a:latin typeface="Times New Roman" panose="02020603050405020304" pitchFamily="18" charset="0"/>
                          <a:cs typeface="Times New Roman" panose="02020603050405020304" pitchFamily="18" charset="0"/>
                        </a:rPr>
                        <a:t> </a:t>
                      </a:r>
                      <a:r>
                        <a:rPr lang="en-IN" sz="1800" b="0" kern="1200" dirty="0">
                          <a:solidFill>
                            <a:schemeClr val="tx1"/>
                          </a:solidFill>
                          <a:latin typeface="Times New Roman" panose="02020603050405020304" pitchFamily="18" charset="0"/>
                          <a:cs typeface="Times New Roman" panose="02020603050405020304" pitchFamily="18" charset="0"/>
                        </a:rPr>
                        <a:t>Softwares:</a:t>
                      </a:r>
                      <a:r>
                        <a:rPr lang="en-US" sz="1800" b="0" kern="1200" baseline="0" dirty="0">
                          <a:solidFill>
                            <a:schemeClr val="tx1"/>
                          </a:solidFill>
                          <a:latin typeface="Times New Roman" panose="02020603050405020304" pitchFamily="18" charset="0"/>
                          <a:cs typeface="Times New Roman" panose="02020603050405020304" pitchFamily="18" charset="0"/>
                        </a:rPr>
                        <a:t> </a:t>
                      </a:r>
                      <a:r>
                        <a:rPr lang="en-IN" sz="1800" b="0" kern="1200" dirty="0">
                          <a:solidFill>
                            <a:schemeClr val="tx1"/>
                          </a:solidFill>
                          <a:latin typeface="Times New Roman" panose="02020603050405020304" pitchFamily="18" charset="0"/>
                          <a:cs typeface="Times New Roman" panose="02020603050405020304" pitchFamily="18" charset="0"/>
                        </a:rPr>
                        <a:t>vi Editor,</a:t>
                      </a:r>
                      <a:r>
                        <a:rPr lang="en-US" sz="1800" b="0" kern="1200" baseline="0" dirty="0">
                          <a:solidFill>
                            <a:schemeClr val="tx1"/>
                          </a:solidFill>
                          <a:latin typeface="Times New Roman" panose="02020603050405020304" pitchFamily="18" charset="0"/>
                          <a:cs typeface="Times New Roman" panose="02020603050405020304" pitchFamily="18" charset="0"/>
                        </a:rPr>
                        <a:t> </a:t>
                      </a:r>
                      <a:r>
                        <a:rPr lang="en-IN" sz="1800" b="0" kern="1200" dirty="0">
                          <a:solidFill>
                            <a:schemeClr val="tx1"/>
                          </a:solidFill>
                          <a:latin typeface="Times New Roman" panose="02020603050405020304" pitchFamily="18" charset="0"/>
                          <a:cs typeface="Times New Roman" panose="02020603050405020304" pitchFamily="18" charset="0"/>
                        </a:rPr>
                        <a:t>Eclipse IDE</a:t>
                      </a:r>
                      <a:r>
                        <a:rPr lang="en-US" sz="1800" b="0" kern="1200" baseline="0" dirty="0">
                          <a:solidFill>
                            <a:schemeClr val="tx1"/>
                          </a:solidFill>
                          <a:latin typeface="Times New Roman" panose="02020603050405020304" pitchFamily="18" charset="0"/>
                          <a:cs typeface="Times New Roman" panose="02020603050405020304" pitchFamily="18" charset="0"/>
                        </a:rPr>
                        <a:t> </a:t>
                      </a:r>
                      <a:r>
                        <a:rPr lang="en-IN" sz="1800" b="0" kern="1200" dirty="0">
                          <a:solidFill>
                            <a:schemeClr val="tx1"/>
                          </a:solidFill>
                          <a:latin typeface="Times New Roman" panose="02020603050405020304" pitchFamily="18" charset="0"/>
                          <a:cs typeface="Times New Roman" panose="02020603050405020304" pitchFamily="18" charset="0"/>
                        </a:rPr>
                        <a:t>JAVA – JDK</a:t>
                      </a:r>
                      <a:r>
                        <a:rPr lang="en-US" sz="1800" b="0" kern="1200" baseline="0" dirty="0">
                          <a:solidFill>
                            <a:schemeClr val="tx1"/>
                          </a:solidFill>
                          <a:latin typeface="Times New Roman" panose="02020603050405020304" pitchFamily="18" charset="0"/>
                          <a:cs typeface="Times New Roman" panose="02020603050405020304" pitchFamily="18" charset="0"/>
                        </a:rPr>
                        <a:t>,</a:t>
                      </a:r>
                      <a:r>
                        <a:rPr lang="en-IN" sz="1800" b="0" kern="1200" dirty="0">
                          <a:solidFill>
                            <a:schemeClr val="tx1"/>
                          </a:solidFill>
                          <a:latin typeface="Times New Roman" panose="02020603050405020304" pitchFamily="18" charset="0"/>
                          <a:cs typeface="Times New Roman" panose="02020603050405020304" pitchFamily="18" charset="0"/>
                        </a:rPr>
                        <a:t>NS2</a:t>
                      </a:r>
                      <a:endParaRPr lang="en-US" sz="1800" b="0" dirty="0">
                        <a:effectLst/>
                        <a:latin typeface="Times New Roman" pitchFamily="18" charset="0"/>
                        <a:ea typeface="Times New Roman"/>
                        <a:cs typeface="Times New Roman" pitchFamily="18" charset="0"/>
                      </a:endParaRPr>
                    </a:p>
                  </a:txBody>
                  <a:tcPr marL="54363" marR="54363" marT="0" marB="0" anchor="ctr">
                    <a:solidFill>
                      <a:schemeClr val="accent6">
                        <a:lumMod val="40000"/>
                        <a:lumOff val="60000"/>
                      </a:schemeClr>
                    </a:solidFill>
                  </a:tcPr>
                </a:tc>
                <a:extLst>
                  <a:ext uri="{0D108BD9-81ED-4DB2-BD59-A6C34878D82A}">
                    <a16:rowId xmlns:a16="http://schemas.microsoft.com/office/drawing/2014/main" val="10001"/>
                  </a:ext>
                </a:extLst>
              </a:tr>
              <a:tr h="1098533">
                <a:tc>
                  <a:txBody>
                    <a:bodyPr/>
                    <a:lstStyle/>
                    <a:p>
                      <a:pPr marL="0" marR="0" algn="ctr">
                        <a:lnSpc>
                          <a:spcPct val="115000"/>
                        </a:lnSpc>
                        <a:spcBef>
                          <a:spcPts val="0"/>
                        </a:spcBef>
                        <a:spcAft>
                          <a:spcPts val="0"/>
                        </a:spcAft>
                      </a:pPr>
                      <a:r>
                        <a:rPr lang="en-US" sz="1800" b="0" dirty="0">
                          <a:effectLst/>
                          <a:latin typeface="Times New Roman" panose="02020603050405020304" pitchFamily="18" charset="0"/>
                          <a:cs typeface="Times New Roman" panose="02020603050405020304" pitchFamily="18" charset="0"/>
                        </a:rPr>
                        <a:t>DBMS/CG Lab</a:t>
                      </a:r>
                      <a:endParaRPr lang="en-US" sz="1800" b="0" dirty="0">
                        <a:solidFill>
                          <a:schemeClr val="tx1"/>
                        </a:solidFill>
                        <a:effectLst/>
                        <a:latin typeface="Times New Roman" pitchFamily="18" charset="0"/>
                        <a:ea typeface="Times New Roman"/>
                        <a:cs typeface="Times New Roman" pitchFamily="18" charset="0"/>
                      </a:endParaRPr>
                    </a:p>
                  </a:txBody>
                  <a:tcPr marL="54363" marR="54363" marT="0" marB="0" anchor="ctr">
                    <a:solidFill>
                      <a:schemeClr val="accent6">
                        <a:lumMod val="40000"/>
                        <a:lumOff val="60000"/>
                      </a:schemeClr>
                    </a:solidFill>
                  </a:tcPr>
                </a:tc>
                <a:tc>
                  <a:txBody>
                    <a:bodyPr/>
                    <a:lstStyle/>
                    <a:p>
                      <a:pPr algn="ctr">
                        <a:lnSpc>
                          <a:spcPct val="115000"/>
                        </a:lnSpc>
                        <a:spcAft>
                          <a:spcPts val="1000"/>
                        </a:spcAft>
                      </a:pPr>
                      <a:r>
                        <a:rPr lang="en-IN" sz="1800" b="0" dirty="0">
                          <a:effectLst/>
                          <a:latin typeface="Times New Roman" panose="02020603050405020304" pitchFamily="18" charset="0"/>
                          <a:cs typeface="Times New Roman" panose="02020603050405020304" pitchFamily="18" charset="0"/>
                        </a:rPr>
                        <a:t>27</a:t>
                      </a:r>
                      <a:endParaRPr lang="en-IN" sz="1800" b="0" dirty="0">
                        <a:solidFill>
                          <a:schemeClr val="tx1"/>
                        </a:solidFill>
                        <a:effectLst/>
                        <a:latin typeface="Times New Roman" pitchFamily="18" charset="0"/>
                        <a:ea typeface="Cambria" panose="02040503050406030204" pitchFamily="18" charset="0"/>
                        <a:cs typeface="Times New Roman" pitchFamily="18" charset="0"/>
                      </a:endParaRPr>
                    </a:p>
                  </a:txBody>
                  <a:tcPr marL="54363" marR="54363" marT="0" marB="0" anchor="ctr">
                    <a:solidFill>
                      <a:schemeClr val="accent6">
                        <a:lumMod val="40000"/>
                        <a:lumOff val="60000"/>
                      </a:schemeClr>
                    </a:solidFill>
                  </a:tcPr>
                </a:tc>
                <a:tc>
                  <a:txBody>
                    <a:bodyPr/>
                    <a:lstStyle/>
                    <a:p>
                      <a:r>
                        <a:rPr lang="en-US" sz="1800" b="0" kern="1200" dirty="0">
                          <a:solidFill>
                            <a:schemeClr val="tx1"/>
                          </a:solidFill>
                          <a:latin typeface="Times New Roman" panose="02020603050405020304" pitchFamily="18" charset="0"/>
                          <a:cs typeface="Times New Roman" panose="02020603050405020304" pitchFamily="18" charset="0"/>
                        </a:rPr>
                        <a:t>Hardware: LENOVO Desktop, Intel Core i5 processor, 4 GB RAM, 500 GB HDD, DVD Reader, 19.5” LED Monitor  </a:t>
                      </a:r>
                      <a:r>
                        <a:rPr lang="en-IN" sz="1800" b="0" kern="1200" dirty="0">
                          <a:solidFill>
                            <a:schemeClr val="tx1"/>
                          </a:solidFill>
                          <a:latin typeface="Times New Roman" panose="02020603050405020304" pitchFamily="18" charset="0"/>
                          <a:cs typeface="Times New Roman" panose="02020603050405020304" pitchFamily="18" charset="0"/>
                        </a:rPr>
                        <a:t>Operating System:</a:t>
                      </a:r>
                      <a:r>
                        <a:rPr lang="en-US" sz="1800" b="0" kern="1200" baseline="0" dirty="0">
                          <a:solidFill>
                            <a:schemeClr val="tx1"/>
                          </a:solidFill>
                          <a:latin typeface="Times New Roman" panose="02020603050405020304" pitchFamily="18" charset="0"/>
                          <a:cs typeface="Times New Roman" panose="02020603050405020304" pitchFamily="18" charset="0"/>
                        </a:rPr>
                        <a:t> </a:t>
                      </a:r>
                      <a:r>
                        <a:rPr lang="en-IN" sz="1800" b="0" kern="1200" dirty="0">
                          <a:solidFill>
                            <a:schemeClr val="tx1"/>
                          </a:solidFill>
                          <a:latin typeface="Times New Roman" panose="02020603050405020304" pitchFamily="18" charset="0"/>
                          <a:cs typeface="Times New Roman" panose="02020603050405020304" pitchFamily="18" charset="0"/>
                        </a:rPr>
                        <a:t>Windows 7 Softwares:</a:t>
                      </a:r>
                      <a:r>
                        <a:rPr lang="en-US" sz="1800" b="0" kern="1200" baseline="0" dirty="0">
                          <a:solidFill>
                            <a:schemeClr val="tx1"/>
                          </a:solidFill>
                          <a:latin typeface="Times New Roman" panose="02020603050405020304" pitchFamily="18" charset="0"/>
                          <a:cs typeface="Times New Roman" panose="02020603050405020304" pitchFamily="18" charset="0"/>
                        </a:rPr>
                        <a:t> </a:t>
                      </a:r>
                      <a:r>
                        <a:rPr lang="en-IN" sz="1800" b="0" kern="1200" dirty="0">
                          <a:solidFill>
                            <a:schemeClr val="tx1"/>
                          </a:solidFill>
                          <a:latin typeface="Times New Roman" panose="02020603050405020304" pitchFamily="18" charset="0"/>
                          <a:cs typeface="Times New Roman" panose="02020603050405020304" pitchFamily="18" charset="0"/>
                        </a:rPr>
                        <a:t>MySQL community server, Microsoft Visual Studio 2019, Glut libraries</a:t>
                      </a:r>
                      <a:endParaRPr lang="en-US" sz="1800" b="0" kern="1200" dirty="0">
                        <a:solidFill>
                          <a:schemeClr val="tx1"/>
                        </a:solidFill>
                        <a:latin typeface="Times New Roman" pitchFamily="18" charset="0"/>
                        <a:ea typeface="+mn-ea"/>
                        <a:cs typeface="Times New Roman" pitchFamily="18" charset="0"/>
                      </a:endParaRPr>
                    </a:p>
                  </a:txBody>
                  <a:tcPr marL="54363" marR="54363" marT="0" marB="0" anchor="ctr">
                    <a:solidFill>
                      <a:schemeClr val="accent6">
                        <a:lumMod val="40000"/>
                        <a:lumOff val="60000"/>
                      </a:schemeClr>
                    </a:solidFill>
                  </a:tcPr>
                </a:tc>
                <a:extLst>
                  <a:ext uri="{0D108BD9-81ED-4DB2-BD59-A6C34878D82A}">
                    <a16:rowId xmlns:a16="http://schemas.microsoft.com/office/drawing/2014/main" val="10002"/>
                  </a:ext>
                </a:extLst>
              </a:tr>
              <a:tr h="1922433">
                <a:tc>
                  <a:txBody>
                    <a:bodyPr/>
                    <a:lstStyle/>
                    <a:p>
                      <a:pPr marL="0" marR="0" algn="ctr">
                        <a:lnSpc>
                          <a:spcPct val="115000"/>
                        </a:lnSpc>
                        <a:spcBef>
                          <a:spcPts val="0"/>
                        </a:spcBef>
                        <a:spcAft>
                          <a:spcPts val="0"/>
                        </a:spcAft>
                      </a:pPr>
                      <a:r>
                        <a:rPr lang="en-US" sz="1800" b="0" dirty="0">
                          <a:effectLst/>
                          <a:latin typeface="Times New Roman" panose="02020603050405020304" pitchFamily="18" charset="0"/>
                          <a:cs typeface="Times New Roman" panose="02020603050405020304" pitchFamily="18" charset="0"/>
                        </a:rPr>
                        <a:t>ML/ Project</a:t>
                      </a:r>
                      <a:r>
                        <a:rPr lang="en-US" sz="1800" b="0" baseline="0" dirty="0">
                          <a:effectLst/>
                          <a:latin typeface="Times New Roman" panose="02020603050405020304" pitchFamily="18" charset="0"/>
                          <a:cs typeface="Times New Roman" panose="02020603050405020304" pitchFamily="18" charset="0"/>
                        </a:rPr>
                        <a:t> </a:t>
                      </a:r>
                      <a:r>
                        <a:rPr lang="en-US" sz="1800" b="0" dirty="0">
                          <a:effectLst/>
                          <a:latin typeface="Times New Roman" panose="02020603050405020304" pitchFamily="18" charset="0"/>
                          <a:cs typeface="Times New Roman" panose="02020603050405020304" pitchFamily="18" charset="0"/>
                        </a:rPr>
                        <a:t>Lab </a:t>
                      </a:r>
                      <a:endParaRPr lang="en-US" sz="1800" b="0" dirty="0">
                        <a:solidFill>
                          <a:schemeClr val="tx1"/>
                        </a:solidFill>
                        <a:effectLst/>
                        <a:latin typeface="Times New Roman" pitchFamily="18" charset="0"/>
                        <a:ea typeface="Times New Roman"/>
                        <a:cs typeface="Times New Roman" pitchFamily="18" charset="0"/>
                      </a:endParaRPr>
                    </a:p>
                  </a:txBody>
                  <a:tcPr marL="54363" marR="54363" marT="0" marB="0" anchor="ctr">
                    <a:solidFill>
                      <a:schemeClr val="accent6">
                        <a:lumMod val="40000"/>
                        <a:lumOff val="60000"/>
                      </a:schemeClr>
                    </a:solidFill>
                  </a:tcPr>
                </a:tc>
                <a:tc>
                  <a:txBody>
                    <a:bodyPr/>
                    <a:lstStyle/>
                    <a:p>
                      <a:pPr algn="ctr">
                        <a:lnSpc>
                          <a:spcPct val="115000"/>
                        </a:lnSpc>
                        <a:spcAft>
                          <a:spcPts val="1000"/>
                        </a:spcAft>
                      </a:pPr>
                      <a:r>
                        <a:rPr lang="en-IN" sz="1800" b="0" dirty="0">
                          <a:effectLst/>
                          <a:latin typeface="Times New Roman" panose="02020603050405020304" pitchFamily="18" charset="0"/>
                          <a:cs typeface="Times New Roman" panose="02020603050405020304" pitchFamily="18" charset="0"/>
                        </a:rPr>
                        <a:t>43</a:t>
                      </a:r>
                      <a:endParaRPr lang="en-IN" sz="1800" b="0" dirty="0">
                        <a:solidFill>
                          <a:schemeClr val="tx1"/>
                        </a:solidFill>
                        <a:effectLst/>
                        <a:latin typeface="Times New Roman" pitchFamily="18" charset="0"/>
                        <a:ea typeface="Cambria" panose="02040503050406030204" pitchFamily="18" charset="0"/>
                        <a:cs typeface="Times New Roman" pitchFamily="18" charset="0"/>
                      </a:endParaRPr>
                    </a:p>
                  </a:txBody>
                  <a:tcPr marL="54363" marR="54363" marT="0" marB="0" anchor="ctr">
                    <a:solidFill>
                      <a:schemeClr val="accent6">
                        <a:lumMod val="40000"/>
                        <a:lumOff val="60000"/>
                      </a:schemeClr>
                    </a:solidFill>
                  </a:tcPr>
                </a:tc>
                <a:tc>
                  <a:txBody>
                    <a:bodyPr/>
                    <a:lstStyle/>
                    <a:p>
                      <a:r>
                        <a:rPr lang="en-US" sz="1800" b="0" kern="1200" dirty="0">
                          <a:solidFill>
                            <a:schemeClr val="tx1"/>
                          </a:solidFill>
                          <a:latin typeface="Times New Roman" panose="02020603050405020304" pitchFamily="18" charset="0"/>
                          <a:cs typeface="Times New Roman" panose="02020603050405020304" pitchFamily="18" charset="0"/>
                        </a:rPr>
                        <a:t>Hardware:</a:t>
                      </a:r>
                      <a:r>
                        <a:rPr lang="en-US" sz="1800" b="0" kern="1200" baseline="0" dirty="0">
                          <a:solidFill>
                            <a:schemeClr val="tx1"/>
                          </a:solidFill>
                          <a:latin typeface="Times New Roman" panose="02020603050405020304" pitchFamily="18" charset="0"/>
                          <a:cs typeface="Times New Roman" panose="02020603050405020304" pitchFamily="18" charset="0"/>
                        </a:rPr>
                        <a:t> </a:t>
                      </a:r>
                      <a:r>
                        <a:rPr lang="en-US" sz="1800" b="0" kern="1200" dirty="0">
                          <a:solidFill>
                            <a:schemeClr val="tx1"/>
                          </a:solidFill>
                          <a:latin typeface="Times New Roman" panose="02020603050405020304" pitchFamily="18" charset="0"/>
                          <a:cs typeface="Times New Roman" panose="02020603050405020304" pitchFamily="18" charset="0"/>
                        </a:rPr>
                        <a:t>LENOVO Desktop, Intel Core i5 processor, 4 GB RAM, 500 GB HDD, DVD Writer, 19.5” LED Monitor</a:t>
                      </a:r>
                      <a:r>
                        <a:rPr lang="en-US" sz="1800" b="0" kern="1200" baseline="0" dirty="0">
                          <a:solidFill>
                            <a:schemeClr val="tx1"/>
                          </a:solidFill>
                          <a:latin typeface="Times New Roman" panose="02020603050405020304" pitchFamily="18" charset="0"/>
                          <a:cs typeface="Times New Roman" panose="02020603050405020304" pitchFamily="18" charset="0"/>
                        </a:rPr>
                        <a:t> </a:t>
                      </a:r>
                      <a:r>
                        <a:rPr lang="en-US" sz="1800" b="0" kern="1200" dirty="0">
                          <a:solidFill>
                            <a:schemeClr val="tx1"/>
                          </a:solidFill>
                          <a:latin typeface="Times New Roman" panose="02020603050405020304" pitchFamily="18" charset="0"/>
                          <a:cs typeface="Times New Roman" panose="02020603050405020304" pitchFamily="18" charset="0"/>
                        </a:rPr>
                        <a:t>Dell Optiplex, Intel Core i5 processor, 4 GB RAM, 500 GB HDD, DVD Writer, 19.5” LED Monitor</a:t>
                      </a:r>
                      <a:r>
                        <a:rPr lang="en-US" sz="1800" b="0" kern="1200" baseline="0" dirty="0">
                          <a:solidFill>
                            <a:schemeClr val="tx1"/>
                          </a:solidFill>
                          <a:latin typeface="Times New Roman" panose="02020603050405020304" pitchFamily="18" charset="0"/>
                          <a:cs typeface="Times New Roman" panose="02020603050405020304" pitchFamily="18" charset="0"/>
                        </a:rPr>
                        <a:t> </a:t>
                      </a:r>
                      <a:r>
                        <a:rPr lang="en-US" sz="1800" b="0" kern="1200" dirty="0">
                          <a:solidFill>
                            <a:schemeClr val="tx1"/>
                          </a:solidFill>
                          <a:latin typeface="Times New Roman" panose="02020603050405020304" pitchFamily="18" charset="0"/>
                          <a:cs typeface="Times New Roman" panose="02020603050405020304" pitchFamily="18" charset="0"/>
                        </a:rPr>
                        <a:t>Dell Optiplex, Intel Core 2 Duo processor, 2 GB RAM, 200 GB HDD,  19.5” LED Monitor</a:t>
                      </a:r>
                      <a:r>
                        <a:rPr lang="en-US" sz="1800" b="0" kern="1200" baseline="0" dirty="0">
                          <a:solidFill>
                            <a:schemeClr val="tx1"/>
                          </a:solidFill>
                          <a:latin typeface="Times New Roman" panose="02020603050405020304" pitchFamily="18" charset="0"/>
                          <a:cs typeface="Times New Roman" panose="02020603050405020304" pitchFamily="18" charset="0"/>
                        </a:rPr>
                        <a:t> </a:t>
                      </a:r>
                      <a:r>
                        <a:rPr lang="en-IN" sz="1800" b="0" kern="1200" dirty="0">
                          <a:solidFill>
                            <a:schemeClr val="tx1"/>
                          </a:solidFill>
                          <a:latin typeface="Times New Roman" panose="02020603050405020304" pitchFamily="18" charset="0"/>
                          <a:cs typeface="Times New Roman" panose="02020603050405020304" pitchFamily="18" charset="0"/>
                        </a:rPr>
                        <a:t>Operating System:</a:t>
                      </a:r>
                      <a:r>
                        <a:rPr lang="en-US" sz="1800" b="0" kern="1200" baseline="0" dirty="0">
                          <a:solidFill>
                            <a:schemeClr val="tx1"/>
                          </a:solidFill>
                          <a:latin typeface="Times New Roman" panose="02020603050405020304" pitchFamily="18" charset="0"/>
                          <a:cs typeface="Times New Roman" panose="02020603050405020304" pitchFamily="18" charset="0"/>
                        </a:rPr>
                        <a:t> </a:t>
                      </a:r>
                      <a:r>
                        <a:rPr lang="en-IN" sz="1800" b="0" kern="1200" dirty="0">
                          <a:solidFill>
                            <a:schemeClr val="tx1"/>
                          </a:solidFill>
                          <a:latin typeface="Times New Roman" panose="02020603050405020304" pitchFamily="18" charset="0"/>
                          <a:cs typeface="Times New Roman" panose="02020603050405020304" pitchFamily="18" charset="0"/>
                        </a:rPr>
                        <a:t>Windows 7</a:t>
                      </a:r>
                      <a:r>
                        <a:rPr lang="en-IN" sz="1800" b="0" kern="1200" baseline="0" dirty="0">
                          <a:solidFill>
                            <a:schemeClr val="tx1"/>
                          </a:solidFill>
                          <a:latin typeface="Times New Roman" panose="02020603050405020304" pitchFamily="18" charset="0"/>
                          <a:cs typeface="Times New Roman" panose="02020603050405020304" pitchFamily="18" charset="0"/>
                        </a:rPr>
                        <a:t> </a:t>
                      </a:r>
                      <a:r>
                        <a:rPr lang="en-IN" sz="1800" b="0" kern="1200" dirty="0">
                          <a:solidFill>
                            <a:schemeClr val="tx1"/>
                          </a:solidFill>
                          <a:latin typeface="Times New Roman" panose="02020603050405020304" pitchFamily="18" charset="0"/>
                          <a:cs typeface="Times New Roman" panose="02020603050405020304" pitchFamily="18" charset="0"/>
                        </a:rPr>
                        <a:t>Softwares:</a:t>
                      </a:r>
                      <a:r>
                        <a:rPr lang="en-US" sz="1800" b="0" kern="1200" baseline="0" dirty="0">
                          <a:solidFill>
                            <a:schemeClr val="tx1"/>
                          </a:solidFill>
                          <a:latin typeface="Times New Roman" panose="02020603050405020304" pitchFamily="18" charset="0"/>
                          <a:cs typeface="Times New Roman" panose="02020603050405020304" pitchFamily="18" charset="0"/>
                        </a:rPr>
                        <a:t> </a:t>
                      </a:r>
                      <a:r>
                        <a:rPr lang="en-IN" sz="1800" b="0" kern="1200" dirty="0">
                          <a:solidFill>
                            <a:schemeClr val="tx1"/>
                          </a:solidFill>
                          <a:latin typeface="Times New Roman" panose="02020603050405020304" pitchFamily="18" charset="0"/>
                          <a:cs typeface="Times New Roman" panose="02020603050405020304" pitchFamily="18" charset="0"/>
                        </a:rPr>
                        <a:t>Anaconda Python and </a:t>
                      </a:r>
                      <a:r>
                        <a:rPr lang="en-US" sz="1800" b="0" kern="1200" dirty="0">
                          <a:solidFill>
                            <a:schemeClr val="tx1"/>
                          </a:solidFill>
                          <a:latin typeface="Times New Roman" panose="02020603050405020304" pitchFamily="18" charset="0"/>
                          <a:cs typeface="Times New Roman" panose="02020603050405020304" pitchFamily="18" charset="0"/>
                        </a:rPr>
                        <a:t>Students are allowed to install soft wares according the</a:t>
                      </a:r>
                      <a:r>
                        <a:rPr lang="en-US" sz="1800" b="0" kern="1200" baseline="0" dirty="0">
                          <a:solidFill>
                            <a:schemeClr val="tx1"/>
                          </a:solidFill>
                          <a:latin typeface="Times New Roman" panose="02020603050405020304" pitchFamily="18" charset="0"/>
                          <a:cs typeface="Times New Roman" panose="02020603050405020304" pitchFamily="18" charset="0"/>
                        </a:rPr>
                        <a:t> </a:t>
                      </a:r>
                      <a:r>
                        <a:rPr lang="en-US" sz="1800" b="0" kern="1200" dirty="0">
                          <a:solidFill>
                            <a:schemeClr val="tx1"/>
                          </a:solidFill>
                          <a:latin typeface="Times New Roman" panose="02020603050405020304" pitchFamily="18" charset="0"/>
                          <a:cs typeface="Times New Roman" panose="02020603050405020304" pitchFamily="18" charset="0"/>
                        </a:rPr>
                        <a:t>requirements of their project</a:t>
                      </a:r>
                      <a:endParaRPr lang="en-US" sz="1800" b="0" dirty="0">
                        <a:solidFill>
                          <a:srgbClr val="000000"/>
                        </a:solidFill>
                        <a:effectLst/>
                        <a:latin typeface="Times New Roman" pitchFamily="18" charset="0"/>
                        <a:ea typeface="Times New Roman"/>
                        <a:cs typeface="Times New Roman" pitchFamily="18" charset="0"/>
                      </a:endParaRPr>
                    </a:p>
                  </a:txBody>
                  <a:tcPr marL="72483" marR="72483" marT="0" marB="0" anchor="ctr">
                    <a:solidFill>
                      <a:schemeClr val="accent6">
                        <a:lumMod val="40000"/>
                        <a:lumOff val="60000"/>
                      </a:schemeClr>
                    </a:solidFill>
                  </a:tcPr>
                </a:tc>
                <a:extLst>
                  <a:ext uri="{0D108BD9-81ED-4DB2-BD59-A6C34878D82A}">
                    <a16:rowId xmlns:a16="http://schemas.microsoft.com/office/drawing/2014/main" val="10003"/>
                  </a:ext>
                </a:extLst>
              </a:tr>
              <a:tr h="1289009">
                <a:tc>
                  <a:txBody>
                    <a:bodyPr/>
                    <a:lstStyle/>
                    <a:p>
                      <a:pPr algn="ctr">
                        <a:lnSpc>
                          <a:spcPct val="115000"/>
                        </a:lnSpc>
                        <a:spcAft>
                          <a:spcPts val="1000"/>
                        </a:spcAft>
                      </a:pPr>
                      <a:r>
                        <a:rPr lang="en-US" sz="1800" b="0" kern="1200" dirty="0">
                          <a:effectLst/>
                          <a:latin typeface="Times New Roman" panose="02020603050405020304" pitchFamily="18" charset="0"/>
                          <a:cs typeface="Times New Roman" panose="02020603050405020304" pitchFamily="18" charset="0"/>
                        </a:rPr>
                        <a:t>Web Technology Lab</a:t>
                      </a:r>
                      <a:endParaRPr lang="en-IN" sz="1800" b="0" dirty="0">
                        <a:solidFill>
                          <a:schemeClr val="tx1"/>
                        </a:solidFill>
                        <a:effectLst/>
                        <a:latin typeface="Times New Roman" pitchFamily="18" charset="0"/>
                        <a:ea typeface="Cambria" panose="02040503050406030204" pitchFamily="18" charset="0"/>
                        <a:cs typeface="Times New Roman" pitchFamily="18" charset="0"/>
                      </a:endParaRPr>
                    </a:p>
                  </a:txBody>
                  <a:tcPr marL="54363" marR="54363" marT="0" marB="0" anchor="ctr">
                    <a:solidFill>
                      <a:schemeClr val="accent6">
                        <a:lumMod val="40000"/>
                        <a:lumOff val="60000"/>
                      </a:schemeClr>
                    </a:solidFill>
                  </a:tcPr>
                </a:tc>
                <a:tc>
                  <a:txBody>
                    <a:bodyPr/>
                    <a:lstStyle/>
                    <a:p>
                      <a:pPr algn="ctr">
                        <a:lnSpc>
                          <a:spcPct val="115000"/>
                        </a:lnSpc>
                        <a:spcAft>
                          <a:spcPts val="1000"/>
                        </a:spcAft>
                      </a:pPr>
                      <a:r>
                        <a:rPr lang="en-IN" sz="1800" b="0" dirty="0">
                          <a:effectLst/>
                          <a:latin typeface="Times New Roman" panose="02020603050405020304" pitchFamily="18" charset="0"/>
                          <a:cs typeface="Times New Roman" panose="02020603050405020304" pitchFamily="18" charset="0"/>
                        </a:rPr>
                        <a:t>27</a:t>
                      </a:r>
                      <a:endParaRPr lang="en-IN" sz="1800" b="0" dirty="0">
                        <a:solidFill>
                          <a:schemeClr val="tx1"/>
                        </a:solidFill>
                        <a:effectLst/>
                        <a:latin typeface="Times New Roman" pitchFamily="18" charset="0"/>
                        <a:ea typeface="Cambria" panose="02040503050406030204" pitchFamily="18" charset="0"/>
                        <a:cs typeface="Times New Roman" pitchFamily="18" charset="0"/>
                      </a:endParaRPr>
                    </a:p>
                  </a:txBody>
                  <a:tcPr marL="54363" marR="54363" marT="0" marB="0" anchor="ctr">
                    <a:solidFill>
                      <a:schemeClr val="accent6">
                        <a:lumMod val="40000"/>
                        <a:lumOff val="60000"/>
                      </a:schemeClr>
                    </a:solidFill>
                  </a:tcPr>
                </a:tc>
                <a:tc>
                  <a:txBody>
                    <a:bodyPr/>
                    <a:lstStyle/>
                    <a:p>
                      <a:r>
                        <a:rPr lang="en-US" sz="1800" b="0" kern="1200" dirty="0">
                          <a:solidFill>
                            <a:schemeClr val="tx1"/>
                          </a:solidFill>
                          <a:latin typeface="Times New Roman" panose="02020603050405020304" pitchFamily="18" charset="0"/>
                          <a:cs typeface="Times New Roman" panose="02020603050405020304" pitchFamily="18" charset="0"/>
                        </a:rPr>
                        <a:t>Hardware:</a:t>
                      </a:r>
                      <a:r>
                        <a:rPr lang="en-US" sz="1800" b="0" kern="1200" baseline="0" dirty="0">
                          <a:solidFill>
                            <a:schemeClr val="tx1"/>
                          </a:solidFill>
                          <a:latin typeface="Times New Roman" panose="02020603050405020304" pitchFamily="18" charset="0"/>
                          <a:cs typeface="Times New Roman" panose="02020603050405020304" pitchFamily="18" charset="0"/>
                        </a:rPr>
                        <a:t> </a:t>
                      </a:r>
                      <a:r>
                        <a:rPr lang="en-US" sz="1800" b="0" kern="1200" dirty="0">
                          <a:solidFill>
                            <a:schemeClr val="tx1"/>
                          </a:solidFill>
                          <a:latin typeface="Times New Roman" panose="02020603050405020304" pitchFamily="18" charset="0"/>
                          <a:cs typeface="Times New Roman" panose="02020603050405020304" pitchFamily="18" charset="0"/>
                        </a:rPr>
                        <a:t>LENOVO Desktop, Intel Core i5 processor, 4 GB RAM, 500 GB HDD, DVD Writer, 19.5” LED Monitor</a:t>
                      </a:r>
                      <a:r>
                        <a:rPr lang="en-US" sz="1800" b="0" kern="1200" baseline="0" dirty="0">
                          <a:solidFill>
                            <a:schemeClr val="tx1"/>
                          </a:solidFill>
                          <a:latin typeface="Times New Roman" panose="02020603050405020304" pitchFamily="18" charset="0"/>
                          <a:cs typeface="Times New Roman" panose="02020603050405020304" pitchFamily="18" charset="0"/>
                        </a:rPr>
                        <a:t> </a:t>
                      </a:r>
                      <a:r>
                        <a:rPr lang="en-IN" sz="1800" b="0" kern="1200" dirty="0">
                          <a:solidFill>
                            <a:schemeClr val="tx1"/>
                          </a:solidFill>
                          <a:latin typeface="Times New Roman" panose="02020603050405020304" pitchFamily="18" charset="0"/>
                          <a:cs typeface="Times New Roman" panose="02020603050405020304" pitchFamily="18" charset="0"/>
                        </a:rPr>
                        <a:t>Operating System:</a:t>
                      </a:r>
                      <a:r>
                        <a:rPr lang="en-US" sz="1800" b="0" kern="1200" baseline="0" dirty="0">
                          <a:solidFill>
                            <a:schemeClr val="tx1"/>
                          </a:solidFill>
                          <a:latin typeface="Times New Roman" panose="02020603050405020304" pitchFamily="18" charset="0"/>
                          <a:cs typeface="Times New Roman" panose="02020603050405020304" pitchFamily="18" charset="0"/>
                        </a:rPr>
                        <a:t> </a:t>
                      </a:r>
                      <a:r>
                        <a:rPr lang="en-IN" sz="1800" b="0" kern="1200" dirty="0">
                          <a:solidFill>
                            <a:schemeClr val="tx1"/>
                          </a:solidFill>
                          <a:latin typeface="Times New Roman" panose="02020603050405020304" pitchFamily="18" charset="0"/>
                          <a:cs typeface="Times New Roman" panose="02020603050405020304" pitchFamily="18" charset="0"/>
                        </a:rPr>
                        <a:t>Windows 7 </a:t>
                      </a:r>
                      <a:br>
                        <a:rPr lang="en-IN" sz="1800" b="0" kern="1200" dirty="0">
                          <a:solidFill>
                            <a:schemeClr val="tx1"/>
                          </a:solidFill>
                          <a:latin typeface="Times New Roman" panose="02020603050405020304" pitchFamily="18" charset="0"/>
                          <a:cs typeface="Times New Roman" panose="02020603050405020304" pitchFamily="18" charset="0"/>
                        </a:rPr>
                      </a:br>
                      <a:r>
                        <a:rPr lang="en-IN" sz="1800" b="0" kern="1200" dirty="0">
                          <a:solidFill>
                            <a:schemeClr val="tx1"/>
                          </a:solidFill>
                          <a:latin typeface="Times New Roman" panose="02020603050405020304" pitchFamily="18" charset="0"/>
                          <a:cs typeface="Times New Roman" panose="02020603050405020304" pitchFamily="18" charset="0"/>
                        </a:rPr>
                        <a:t>Software:</a:t>
                      </a:r>
                      <a:r>
                        <a:rPr lang="en-US" sz="1800" b="0" kern="1200" baseline="0" dirty="0">
                          <a:solidFill>
                            <a:schemeClr val="tx1"/>
                          </a:solidFill>
                          <a:latin typeface="Times New Roman" panose="02020603050405020304" pitchFamily="18" charset="0"/>
                          <a:cs typeface="Times New Roman" panose="02020603050405020304" pitchFamily="18" charset="0"/>
                        </a:rPr>
                        <a:t> </a:t>
                      </a:r>
                      <a:r>
                        <a:rPr lang="en-IN" sz="1800" b="0" kern="1200" dirty="0">
                          <a:solidFill>
                            <a:schemeClr val="tx1"/>
                          </a:solidFill>
                          <a:latin typeface="Times New Roman" panose="02020603050405020304" pitchFamily="18" charset="0"/>
                          <a:cs typeface="Times New Roman" panose="02020603050405020304" pitchFamily="18" charset="0"/>
                        </a:rPr>
                        <a:t>Sublime Text</a:t>
                      </a:r>
                      <a:r>
                        <a:rPr lang="en-US" sz="1800" b="0" kern="1200" baseline="0" dirty="0">
                          <a:solidFill>
                            <a:schemeClr val="tx1"/>
                          </a:solidFill>
                          <a:latin typeface="Times New Roman" panose="02020603050405020304" pitchFamily="18" charset="0"/>
                          <a:cs typeface="Times New Roman" panose="02020603050405020304" pitchFamily="18" charset="0"/>
                        </a:rPr>
                        <a:t> </a:t>
                      </a:r>
                      <a:r>
                        <a:rPr lang="en-IN" sz="1800" b="0" kern="1200" dirty="0">
                          <a:solidFill>
                            <a:schemeClr val="tx1"/>
                          </a:solidFill>
                          <a:latin typeface="Times New Roman" panose="02020603050405020304" pitchFamily="18" charset="0"/>
                          <a:cs typeface="Times New Roman" panose="02020603050405020304" pitchFamily="18" charset="0"/>
                        </a:rPr>
                        <a:t>Web browser</a:t>
                      </a:r>
                      <a:r>
                        <a:rPr lang="en-US" sz="1800" b="0" kern="1200" baseline="0" dirty="0">
                          <a:solidFill>
                            <a:schemeClr val="tx1"/>
                          </a:solidFill>
                          <a:latin typeface="Times New Roman" panose="02020603050405020304" pitchFamily="18" charset="0"/>
                          <a:cs typeface="Times New Roman" panose="02020603050405020304" pitchFamily="18" charset="0"/>
                        </a:rPr>
                        <a:t> </a:t>
                      </a:r>
                      <a:r>
                        <a:rPr lang="en-IN" sz="1800" b="0" kern="1200" dirty="0">
                          <a:solidFill>
                            <a:schemeClr val="tx1"/>
                          </a:solidFill>
                          <a:latin typeface="Times New Roman" panose="02020603050405020304" pitchFamily="18" charset="0"/>
                          <a:cs typeface="Times New Roman" panose="02020603050405020304" pitchFamily="18" charset="0"/>
                        </a:rPr>
                        <a:t>Xampp (PHP)</a:t>
                      </a:r>
                      <a:endParaRPr lang="en-US" sz="1800" b="0" kern="1200" dirty="0">
                        <a:solidFill>
                          <a:schemeClr val="tx1"/>
                        </a:solidFill>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endParaRPr lang="en-US" sz="1800" b="0" dirty="0">
                        <a:effectLst/>
                        <a:latin typeface="Times New Roman" pitchFamily="18" charset="0"/>
                        <a:ea typeface="Times New Roman"/>
                        <a:cs typeface="Times New Roman" pitchFamily="18" charset="0"/>
                      </a:endParaRPr>
                    </a:p>
                  </a:txBody>
                  <a:tcPr marL="54363" marR="54363" marT="0" marB="0" anchor="ctr">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9" name="Rectangle 13">
            <a:extLst>
              <a:ext uri="{FF2B5EF4-FFF2-40B4-BE49-F238E27FC236}">
                <a16:creationId xmlns:a16="http://schemas.microsoft.com/office/drawing/2014/main" id="{4B8723BB-6BC9-42FB-B721-AF873BFE10BC}"/>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Criterion-6 : Facilities &amp; Technical Support</a:t>
            </a:r>
          </a:p>
        </p:txBody>
      </p:sp>
      <p:pic>
        <p:nvPicPr>
          <p:cNvPr id="15" name="Picture 14">
            <a:extLst>
              <a:ext uri="{FF2B5EF4-FFF2-40B4-BE49-F238E27FC236}">
                <a16:creationId xmlns:a16="http://schemas.microsoft.com/office/drawing/2014/main" id="{B279E302-FD0A-494D-833B-D40E6F332E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sp>
        <p:nvSpPr>
          <p:cNvPr id="16" name="Rounded Rectangle 4">
            <a:extLst>
              <a:ext uri="{FF2B5EF4-FFF2-40B4-BE49-F238E27FC236}">
                <a16:creationId xmlns:a16="http://schemas.microsoft.com/office/drawing/2014/main" id="{6AAFFB10-36D1-4828-8F6F-862B29A7D8D7}"/>
              </a:ext>
            </a:extLst>
          </p:cNvPr>
          <p:cNvSpPr/>
          <p:nvPr/>
        </p:nvSpPr>
        <p:spPr>
          <a:xfrm>
            <a:off x="177205" y="1833935"/>
            <a:ext cx="1247598" cy="612933"/>
          </a:xfrm>
          <a:prstGeom prst="roundRect">
            <a:avLst/>
          </a:prstGeom>
          <a:solidFill>
            <a:srgbClr val="5981F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Laboratory Details</a:t>
            </a:r>
          </a:p>
        </p:txBody>
      </p:sp>
      <p:sp>
        <p:nvSpPr>
          <p:cNvPr id="17" name="Rounded Rectangle 20">
            <a:hlinkClick r:id="" action="ppaction://noaction" highlightClick="1"/>
            <a:extLst>
              <a:ext uri="{FF2B5EF4-FFF2-40B4-BE49-F238E27FC236}">
                <a16:creationId xmlns:a16="http://schemas.microsoft.com/office/drawing/2014/main" id="{442EA9EF-A5C4-45F6-8C9C-F7BAA3F44E5D}"/>
              </a:ext>
            </a:extLst>
          </p:cNvPr>
          <p:cNvSpPr/>
          <p:nvPr/>
        </p:nvSpPr>
        <p:spPr>
          <a:xfrm>
            <a:off x="188391" y="3220771"/>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Additional Facility</a:t>
            </a:r>
          </a:p>
        </p:txBody>
      </p:sp>
      <p:sp>
        <p:nvSpPr>
          <p:cNvPr id="18" name="Rounded Rectangle 20">
            <a:hlinkClick r:id="" action="ppaction://noaction" highlightClick="1"/>
            <a:extLst>
              <a:ext uri="{FF2B5EF4-FFF2-40B4-BE49-F238E27FC236}">
                <a16:creationId xmlns:a16="http://schemas.microsoft.com/office/drawing/2014/main" id="{4468BE5F-8CA2-49EF-BA4C-295C2C1E0046}"/>
              </a:ext>
            </a:extLst>
          </p:cNvPr>
          <p:cNvSpPr/>
          <p:nvPr/>
        </p:nvSpPr>
        <p:spPr>
          <a:xfrm>
            <a:off x="188106" y="3936085"/>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Safety Measures</a:t>
            </a:r>
          </a:p>
        </p:txBody>
      </p:sp>
      <p:sp>
        <p:nvSpPr>
          <p:cNvPr id="19" name="Rounded Rectangle 20">
            <a:hlinkClick r:id="" action="ppaction://noaction" highlightClick="1"/>
            <a:extLst>
              <a:ext uri="{FF2B5EF4-FFF2-40B4-BE49-F238E27FC236}">
                <a16:creationId xmlns:a16="http://schemas.microsoft.com/office/drawing/2014/main" id="{CCE8D7CA-828D-419B-8752-694488DB1809}"/>
              </a:ext>
            </a:extLst>
          </p:cNvPr>
          <p:cNvSpPr/>
          <p:nvPr/>
        </p:nvSpPr>
        <p:spPr>
          <a:xfrm>
            <a:off x="188106" y="4651399"/>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Ambience</a:t>
            </a:r>
          </a:p>
        </p:txBody>
      </p:sp>
      <p:sp>
        <p:nvSpPr>
          <p:cNvPr id="20" name="Rounded Rectangle 4">
            <a:extLst>
              <a:ext uri="{FF2B5EF4-FFF2-40B4-BE49-F238E27FC236}">
                <a16:creationId xmlns:a16="http://schemas.microsoft.com/office/drawing/2014/main" id="{FB83FA5A-7D06-4C47-9218-EAC399D77284}"/>
              </a:ext>
            </a:extLst>
          </p:cNvPr>
          <p:cNvSpPr/>
          <p:nvPr/>
        </p:nvSpPr>
        <p:spPr>
          <a:xfrm>
            <a:off x="188106" y="2498059"/>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Technical Staff Name &amp;  Qualification</a:t>
            </a:r>
          </a:p>
        </p:txBody>
      </p:sp>
      <p:sp>
        <p:nvSpPr>
          <p:cNvPr id="21" name="Rounded Rectangle 20">
            <a:hlinkClick r:id="" action="ppaction://noaction" highlightClick="1"/>
            <a:extLst>
              <a:ext uri="{FF2B5EF4-FFF2-40B4-BE49-F238E27FC236}">
                <a16:creationId xmlns:a16="http://schemas.microsoft.com/office/drawing/2014/main" id="{0707598E-ED69-40E6-9006-87E6D2483A5B}"/>
              </a:ext>
            </a:extLst>
          </p:cNvPr>
          <p:cNvSpPr/>
          <p:nvPr/>
        </p:nvSpPr>
        <p:spPr>
          <a:xfrm>
            <a:off x="163530" y="5394735"/>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Project Laboratories</a:t>
            </a:r>
          </a:p>
        </p:txBody>
      </p:sp>
      <p:sp>
        <p:nvSpPr>
          <p:cNvPr id="11" name="Slide Number Placeholder 3">
            <a:extLst>
              <a:ext uri="{FF2B5EF4-FFF2-40B4-BE49-F238E27FC236}">
                <a16:creationId xmlns:a16="http://schemas.microsoft.com/office/drawing/2014/main" id="{3C107BB8-0CA7-4831-9BCD-9E719BA34A23}"/>
              </a:ext>
            </a:extLst>
          </p:cNvPr>
          <p:cNvSpPr>
            <a:spLocks noGrp="1"/>
          </p:cNvSpPr>
          <p:nvPr>
            <p:ph type="sldNum" sz="quarter" idx="12"/>
          </p:nvPr>
        </p:nvSpPr>
        <p:spPr>
          <a:xfrm>
            <a:off x="11567886" y="6545956"/>
            <a:ext cx="569522" cy="312044"/>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39</a:t>
            </a:fld>
            <a:endParaRPr lang="en-IN" sz="1800" spc="400" dirty="0">
              <a:solidFill>
                <a:schemeClr val="bg1">
                  <a:lumMod val="95000"/>
                </a:schemeClr>
              </a:solidFill>
            </a:endParaRPr>
          </a:p>
        </p:txBody>
      </p:sp>
      <p:sp>
        <p:nvSpPr>
          <p:cNvPr id="14" name="Footer Placeholder 7">
            <a:extLst>
              <a:ext uri="{FF2B5EF4-FFF2-40B4-BE49-F238E27FC236}">
                <a16:creationId xmlns:a16="http://schemas.microsoft.com/office/drawing/2014/main" id="{45B4230B-EF1C-4ED8-A726-C62C8FA20AA5}"/>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2" name="Date Placeholder 8">
            <a:extLst>
              <a:ext uri="{FF2B5EF4-FFF2-40B4-BE49-F238E27FC236}">
                <a16:creationId xmlns:a16="http://schemas.microsoft.com/office/drawing/2014/main" id="{38D555BB-53DC-41FE-8055-56A99DD656CA}"/>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5573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23CCC9-0792-403C-AFEF-841D911827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1252598" cy="1252598"/>
          </a:xfrm>
          <a:prstGeom prst="rect">
            <a:avLst/>
          </a:prstGeom>
        </p:spPr>
      </p:pic>
      <p:sp>
        <p:nvSpPr>
          <p:cNvPr id="5" name="Rectangle 8">
            <a:extLst>
              <a:ext uri="{FF2B5EF4-FFF2-40B4-BE49-F238E27FC236}">
                <a16:creationId xmlns:a16="http://schemas.microsoft.com/office/drawing/2014/main" id="{9EAEFE89-8732-42EF-BFCA-EF887B6EA8CE}"/>
              </a:ext>
            </a:extLst>
          </p:cNvPr>
          <p:cNvSpPr/>
          <p:nvPr/>
        </p:nvSpPr>
        <p:spPr>
          <a:xfrm>
            <a:off x="1751306" y="35569"/>
            <a:ext cx="934239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pPr>
            <a:r>
              <a:rPr kumimoji="0" lang="en-IN" sz="3000" b="1" i="0" u="none" strike="noStrike" kern="1200" normalizeH="0" baseline="0" noProof="0" dirty="0">
                <a:ln w="0"/>
                <a:solidFill>
                  <a:srgbClr val="0070C0"/>
                </a:solidFill>
                <a:effectLst>
                  <a:outerShdw blurRad="38100" dist="19050" dir="2700000" algn="tl" rotWithShape="0">
                    <a:schemeClr val="dk1">
                      <a:alpha val="40000"/>
                    </a:schemeClr>
                  </a:outerShdw>
                </a:effectLst>
                <a:uLnTx/>
                <a:uFillTx/>
                <a:latin typeface="Garamond"/>
                <a:ea typeface="Cambria" panose="02040503050406030204" pitchFamily="18" charset="0"/>
                <a:cs typeface="+mn-cs"/>
              </a:rPr>
              <a:t>R&amp;D Head, Professor Profile</a:t>
            </a:r>
          </a:p>
        </p:txBody>
      </p:sp>
      <p:cxnSp>
        <p:nvCxnSpPr>
          <p:cNvPr id="7" name="Straight Connector 6">
            <a:extLst>
              <a:ext uri="{FF2B5EF4-FFF2-40B4-BE49-F238E27FC236}">
                <a16:creationId xmlns:a16="http://schemas.microsoft.com/office/drawing/2014/main" id="{F3EA752A-BC47-44C5-ACBC-D55F9B3BBC14}"/>
              </a:ext>
            </a:extLst>
          </p:cNvPr>
          <p:cNvCxnSpPr/>
          <p:nvPr/>
        </p:nvCxnSpPr>
        <p:spPr>
          <a:xfrm>
            <a:off x="2002971" y="558446"/>
            <a:ext cx="9303658" cy="0"/>
          </a:xfrm>
          <a:prstGeom prst="line">
            <a:avLst/>
          </a:prstGeom>
          <a:ln w="127000" cap="rnd" cmpd="tri">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8" name="Table 10">
            <a:extLst>
              <a:ext uri="{FF2B5EF4-FFF2-40B4-BE49-F238E27FC236}">
                <a16:creationId xmlns:a16="http://schemas.microsoft.com/office/drawing/2014/main" id="{DBDF52C9-DE67-454B-AC77-7B131727EA92}"/>
              </a:ext>
            </a:extLst>
          </p:cNvPr>
          <p:cNvGraphicFramePr>
            <a:graphicFrameLocks noGrp="1"/>
          </p:cNvGraphicFramePr>
          <p:nvPr>
            <p:extLst>
              <p:ext uri="{D42A27DB-BD31-4B8C-83A1-F6EECF244321}">
                <p14:modId xmlns:p14="http://schemas.microsoft.com/office/powerpoint/2010/main" val="2197257238"/>
              </p:ext>
            </p:extLst>
          </p:nvPr>
        </p:nvGraphicFramePr>
        <p:xfrm>
          <a:off x="2204254" y="653369"/>
          <a:ext cx="9854965" cy="6104019"/>
        </p:xfrm>
        <a:graphic>
          <a:graphicData uri="http://schemas.openxmlformats.org/drawingml/2006/table">
            <a:tbl>
              <a:tblPr firstRow="1" bandRow="1">
                <a:tableStyleId>{93296810-A885-4BE3-A3E7-6D5BEEA58F35}</a:tableStyleId>
              </a:tblPr>
              <a:tblGrid>
                <a:gridCol w="1436537">
                  <a:extLst>
                    <a:ext uri="{9D8B030D-6E8A-4147-A177-3AD203B41FA5}">
                      <a16:colId xmlns:a16="http://schemas.microsoft.com/office/drawing/2014/main" val="4256614003"/>
                    </a:ext>
                  </a:extLst>
                </a:gridCol>
                <a:gridCol w="3756189">
                  <a:extLst>
                    <a:ext uri="{9D8B030D-6E8A-4147-A177-3AD203B41FA5}">
                      <a16:colId xmlns:a16="http://schemas.microsoft.com/office/drawing/2014/main" val="2332582973"/>
                    </a:ext>
                  </a:extLst>
                </a:gridCol>
                <a:gridCol w="4662239">
                  <a:extLst>
                    <a:ext uri="{9D8B030D-6E8A-4147-A177-3AD203B41FA5}">
                      <a16:colId xmlns:a16="http://schemas.microsoft.com/office/drawing/2014/main" val="539530993"/>
                    </a:ext>
                  </a:extLst>
                </a:gridCol>
              </a:tblGrid>
              <a:tr h="5917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dirty="0">
                          <a:solidFill>
                            <a:srgbClr val="002060"/>
                          </a:solidFill>
                          <a:latin typeface="Times New Roman" panose="02020603050405020304" pitchFamily="18" charset="0"/>
                          <a:cs typeface="Times New Roman" panose="02020603050405020304" pitchFamily="18" charset="0"/>
                        </a:rPr>
                        <a:t>Name &amp; Designation</a:t>
                      </a:r>
                      <a:endParaRPr lang="en-GB" sz="14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spcBef>
                          <a:spcPts val="0"/>
                        </a:spcBef>
                        <a:buNone/>
                      </a:pPr>
                      <a:r>
                        <a:rPr lang="en-IN" sz="1200" b="1" dirty="0">
                          <a:solidFill>
                            <a:srgbClr val="C00000"/>
                          </a:solidFill>
                          <a:latin typeface="Times New Roman" panose="02020603050405020304" pitchFamily="18" charset="0"/>
                          <a:cs typeface="Times New Roman" panose="02020603050405020304" pitchFamily="18" charset="0"/>
                        </a:rPr>
                        <a:t>                         </a:t>
                      </a:r>
                      <a:r>
                        <a:rPr lang="en-IN" sz="1200" b="1" dirty="0" err="1">
                          <a:solidFill>
                            <a:srgbClr val="C00000"/>
                          </a:solidFill>
                          <a:latin typeface="Times New Roman" panose="02020603050405020304" pitchFamily="18" charset="0"/>
                          <a:cs typeface="Times New Roman" panose="02020603050405020304" pitchFamily="18" charset="0"/>
                        </a:rPr>
                        <a:t>Dr.</a:t>
                      </a:r>
                      <a:r>
                        <a:rPr lang="en-IN" sz="1200" b="1" dirty="0">
                          <a:solidFill>
                            <a:srgbClr val="C00000"/>
                          </a:solidFill>
                          <a:latin typeface="Times New Roman" panose="02020603050405020304" pitchFamily="18" charset="0"/>
                          <a:cs typeface="Times New Roman" panose="02020603050405020304" pitchFamily="18" charset="0"/>
                        </a:rPr>
                        <a:t> Ravikumar G K </a:t>
                      </a:r>
                      <a:r>
                        <a:rPr lang="en-IN" sz="1200" dirty="0">
                          <a:solidFill>
                            <a:srgbClr val="C00000"/>
                          </a:solidFill>
                          <a:latin typeface="Times New Roman" panose="02020603050405020304" pitchFamily="18" charset="0"/>
                          <a:cs typeface="Times New Roman" panose="02020603050405020304" pitchFamily="18" charset="0"/>
                        </a:rPr>
                        <a:t>MTech, Ph.D.</a:t>
                      </a:r>
                    </a:p>
                    <a:p>
                      <a:pPr marL="0" indent="0" algn="l">
                        <a:spcBef>
                          <a:spcPts val="0"/>
                        </a:spcBef>
                        <a:buNone/>
                      </a:pPr>
                      <a:r>
                        <a:rPr lang="en-IN" sz="1200" dirty="0">
                          <a:solidFill>
                            <a:srgbClr val="002060"/>
                          </a:solidFill>
                          <a:latin typeface="Times New Roman" panose="02020603050405020304" pitchFamily="18" charset="0"/>
                          <a:cs typeface="Times New Roman" panose="02020603050405020304" pitchFamily="18" charset="0"/>
                        </a:rPr>
                        <a:t>                         Professor, R&amp;D Head</a:t>
                      </a:r>
                    </a:p>
                    <a:p>
                      <a:pPr marL="0" indent="0" algn="l">
                        <a:spcBef>
                          <a:spcPts val="0"/>
                        </a:spcBef>
                        <a:buNone/>
                      </a:pPr>
                      <a:r>
                        <a:rPr lang="en-IN" sz="1200" dirty="0">
                          <a:solidFill>
                            <a:srgbClr val="002060"/>
                          </a:solidFill>
                          <a:latin typeface="Times New Roman" panose="02020603050405020304" pitchFamily="18" charset="0"/>
                          <a:cs typeface="Times New Roman" panose="02020603050405020304" pitchFamily="18" charset="0"/>
                        </a:rPr>
                        <a:t>                         Department of CS&amp;E</a:t>
                      </a:r>
                      <a:r>
                        <a:rPr lang="en-IN" sz="1400" dirty="0">
                          <a:solidFill>
                            <a:srgbClr val="002060"/>
                          </a:solidFill>
                          <a:latin typeface="Plantagenet Cherokee (Headings)"/>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buNone/>
                      </a:pPr>
                      <a:r>
                        <a:rPr lang="en-IN" sz="1200" b="1" dirty="0">
                          <a:solidFill>
                            <a:srgbClr val="C00000"/>
                          </a:solidFill>
                          <a:latin typeface="Times New Roman" panose="02020603050405020304" pitchFamily="18" charset="0"/>
                          <a:cs typeface="Times New Roman" panose="02020603050405020304" pitchFamily="18" charset="0"/>
                        </a:rPr>
                        <a:t>                     </a:t>
                      </a:r>
                      <a:r>
                        <a:rPr lang="en-IN" sz="1200" b="1" dirty="0" err="1">
                          <a:solidFill>
                            <a:srgbClr val="C00000"/>
                          </a:solidFill>
                          <a:latin typeface="Times New Roman" panose="02020603050405020304" pitchFamily="18" charset="0"/>
                          <a:cs typeface="Times New Roman" panose="02020603050405020304" pitchFamily="18" charset="0"/>
                        </a:rPr>
                        <a:t>Dr.</a:t>
                      </a:r>
                      <a:r>
                        <a:rPr lang="en-IN" sz="1200" b="1" dirty="0">
                          <a:solidFill>
                            <a:srgbClr val="C00000"/>
                          </a:solidFill>
                          <a:latin typeface="Times New Roman" panose="02020603050405020304" pitchFamily="18" charset="0"/>
                          <a:cs typeface="Times New Roman" panose="02020603050405020304" pitchFamily="18" charset="0"/>
                        </a:rPr>
                        <a:t> B. K. Raghavendra </a:t>
                      </a:r>
                      <a:r>
                        <a:rPr lang="en-IN" sz="1200" dirty="0">
                          <a:solidFill>
                            <a:srgbClr val="C00000"/>
                          </a:solidFill>
                          <a:latin typeface="Times New Roman" panose="02020603050405020304" pitchFamily="18" charset="0"/>
                          <a:cs typeface="Times New Roman" panose="02020603050405020304" pitchFamily="18" charset="0"/>
                        </a:rPr>
                        <a:t>MTech, Ph.D.</a:t>
                      </a:r>
                    </a:p>
                    <a:p>
                      <a:pPr marL="0" indent="0" algn="l">
                        <a:spcBef>
                          <a:spcPts val="0"/>
                        </a:spcBef>
                        <a:buNone/>
                      </a:pPr>
                      <a:r>
                        <a:rPr lang="en-IN" sz="1200" dirty="0">
                          <a:solidFill>
                            <a:srgbClr val="002060"/>
                          </a:solidFill>
                          <a:latin typeface="Times New Roman" panose="02020603050405020304" pitchFamily="18" charset="0"/>
                          <a:cs typeface="Times New Roman" panose="02020603050405020304" pitchFamily="18" charset="0"/>
                        </a:rPr>
                        <a:t>                     Professor </a:t>
                      </a:r>
                    </a:p>
                    <a:p>
                      <a:pPr marL="0" indent="0" algn="l">
                        <a:spcBef>
                          <a:spcPts val="0"/>
                        </a:spcBef>
                        <a:buNone/>
                      </a:pPr>
                      <a:r>
                        <a:rPr lang="en-IN" sz="1200" dirty="0">
                          <a:solidFill>
                            <a:srgbClr val="002060"/>
                          </a:solidFill>
                          <a:latin typeface="Times New Roman" panose="02020603050405020304" pitchFamily="18" charset="0"/>
                          <a:cs typeface="Times New Roman" panose="02020603050405020304" pitchFamily="18" charset="0"/>
                        </a:rPr>
                        <a:t>                     Department of CS&amp;E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65997034"/>
                  </a:ext>
                </a:extLst>
              </a:tr>
              <a:tr h="564810">
                <a:tc>
                  <a:txBody>
                    <a:bodyPr/>
                    <a:lstStyle/>
                    <a:p>
                      <a:pPr algn="l"/>
                      <a:r>
                        <a:rPr lang="en-IN" sz="1200" b="1" dirty="0">
                          <a:solidFill>
                            <a:srgbClr val="002060"/>
                          </a:solidFill>
                          <a:latin typeface="Times New Roman" panose="02020603050405020304" pitchFamily="18" charset="0"/>
                          <a:cs typeface="Times New Roman" panose="02020603050405020304" pitchFamily="18" charset="0"/>
                        </a:rPr>
                        <a:t>Education</a:t>
                      </a:r>
                      <a:endParaRPr lang="en-GB" sz="12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IN" sz="1050" dirty="0">
                          <a:solidFill>
                            <a:srgbClr val="002060"/>
                          </a:solidFill>
                          <a:latin typeface="Times New Roman" panose="02020603050405020304" pitchFamily="18" charset="0"/>
                          <a:cs typeface="Times New Roman" panose="02020603050405020304" pitchFamily="18" charset="0"/>
                        </a:rPr>
                        <a:t>BE, Bangalore University - 1996</a:t>
                      </a:r>
                    </a:p>
                    <a:p>
                      <a:pPr algn="l"/>
                      <a:r>
                        <a:rPr lang="en-IN" sz="1050" dirty="0">
                          <a:solidFill>
                            <a:srgbClr val="002060"/>
                          </a:solidFill>
                          <a:latin typeface="Times New Roman" panose="02020603050405020304" pitchFamily="18" charset="0"/>
                          <a:cs typeface="Times New Roman" panose="02020603050405020304" pitchFamily="18" charset="0"/>
                        </a:rPr>
                        <a:t>MTech, NITK, Surathkal - 2000</a:t>
                      </a:r>
                    </a:p>
                    <a:p>
                      <a:pPr algn="l"/>
                      <a:r>
                        <a:rPr lang="en-IN" sz="1050" dirty="0">
                          <a:solidFill>
                            <a:srgbClr val="002060"/>
                          </a:solidFill>
                          <a:latin typeface="Times New Roman" panose="02020603050405020304" pitchFamily="18" charset="0"/>
                          <a:cs typeface="Times New Roman" panose="02020603050405020304" pitchFamily="18" charset="0"/>
                        </a:rPr>
                        <a:t>Ph.D., Dr. MGR University - 2013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IN" sz="1050" b="1" dirty="0">
                          <a:solidFill>
                            <a:srgbClr val="002060"/>
                          </a:solidFill>
                          <a:latin typeface="Times New Roman" panose="02020603050405020304" pitchFamily="18" charset="0"/>
                          <a:cs typeface="Times New Roman" panose="02020603050405020304" pitchFamily="18" charset="0"/>
                        </a:rPr>
                        <a:t>BE (CS&amp;E):</a:t>
                      </a:r>
                      <a:r>
                        <a:rPr lang="en-IN" sz="1050" b="0" dirty="0">
                          <a:solidFill>
                            <a:srgbClr val="002060"/>
                          </a:solidFill>
                          <a:latin typeface="Times New Roman" panose="02020603050405020304" pitchFamily="18" charset="0"/>
                          <a:cs typeface="Times New Roman" panose="02020603050405020304" pitchFamily="18" charset="0"/>
                        </a:rPr>
                        <a:t> Bengaluru University, 1994</a:t>
                      </a:r>
                    </a:p>
                    <a:p>
                      <a:pPr algn="l"/>
                      <a:r>
                        <a:rPr lang="en-IN" sz="1050" b="1" dirty="0">
                          <a:solidFill>
                            <a:srgbClr val="002060"/>
                          </a:solidFill>
                          <a:latin typeface="Times New Roman" panose="02020603050405020304" pitchFamily="18" charset="0"/>
                          <a:cs typeface="Times New Roman" panose="02020603050405020304" pitchFamily="18" charset="0"/>
                        </a:rPr>
                        <a:t>M. Tech (CS&amp;E):</a:t>
                      </a:r>
                      <a:r>
                        <a:rPr lang="en-IN" sz="1050" b="0" dirty="0">
                          <a:solidFill>
                            <a:srgbClr val="002060"/>
                          </a:solidFill>
                          <a:latin typeface="Times New Roman" panose="02020603050405020304" pitchFamily="18" charset="0"/>
                          <a:cs typeface="Times New Roman" panose="02020603050405020304" pitchFamily="18" charset="0"/>
                        </a:rPr>
                        <a:t> VTU, 2004</a:t>
                      </a:r>
                    </a:p>
                    <a:p>
                      <a:pPr algn="l"/>
                      <a:r>
                        <a:rPr lang="en-IN" sz="1050" b="1" dirty="0">
                          <a:solidFill>
                            <a:srgbClr val="002060"/>
                          </a:solidFill>
                          <a:latin typeface="Times New Roman" panose="02020603050405020304" pitchFamily="18" charset="0"/>
                          <a:cs typeface="Times New Roman" panose="02020603050405020304" pitchFamily="18" charset="0"/>
                        </a:rPr>
                        <a:t>Ph. D (CS&amp;E):</a:t>
                      </a:r>
                      <a:r>
                        <a:rPr lang="en-IN" sz="1050" b="0" dirty="0">
                          <a:solidFill>
                            <a:srgbClr val="002060"/>
                          </a:solidFill>
                          <a:latin typeface="Times New Roman" panose="02020603050405020304" pitchFamily="18" charset="0"/>
                          <a:cs typeface="Times New Roman" panose="02020603050405020304" pitchFamily="18" charset="0"/>
                        </a:rPr>
                        <a:t> Dr. MGR University, 2012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32110254"/>
                  </a:ext>
                </a:extLst>
              </a:tr>
              <a:tr h="564810">
                <a:tc>
                  <a:txBody>
                    <a:bodyPr/>
                    <a:lstStyle/>
                    <a:p>
                      <a:pPr algn="l"/>
                      <a:r>
                        <a:rPr lang="en-IN" sz="1200" b="1" dirty="0">
                          <a:solidFill>
                            <a:srgbClr val="002060"/>
                          </a:solidFill>
                          <a:latin typeface="Times New Roman" panose="02020603050405020304" pitchFamily="18" charset="0"/>
                          <a:cs typeface="Times New Roman" panose="02020603050405020304" pitchFamily="18" charset="0"/>
                        </a:rPr>
                        <a:t>Experience</a:t>
                      </a:r>
                      <a:endParaRPr lang="en-GB" sz="12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IN" sz="1050" b="1" dirty="0">
                          <a:solidFill>
                            <a:srgbClr val="002060"/>
                          </a:solidFill>
                          <a:latin typeface="Times New Roman" panose="02020603050405020304" pitchFamily="18" charset="0"/>
                          <a:cs typeface="Times New Roman" panose="02020603050405020304" pitchFamily="18" charset="0"/>
                        </a:rPr>
                        <a:t>Teaching :</a:t>
                      </a:r>
                      <a:r>
                        <a:rPr lang="en-IN" sz="1050" dirty="0">
                          <a:solidFill>
                            <a:srgbClr val="002060"/>
                          </a:solidFill>
                          <a:latin typeface="Times New Roman" panose="02020603050405020304" pitchFamily="18" charset="0"/>
                          <a:cs typeface="Times New Roman" panose="02020603050405020304" pitchFamily="18" charset="0"/>
                        </a:rPr>
                        <a:t> 13 Years</a:t>
                      </a:r>
                    </a:p>
                    <a:p>
                      <a:pPr algn="l"/>
                      <a:r>
                        <a:rPr lang="en-IN" sz="1050" b="1" dirty="0">
                          <a:solidFill>
                            <a:srgbClr val="002060"/>
                          </a:solidFill>
                          <a:latin typeface="Times New Roman" panose="02020603050405020304" pitchFamily="18" charset="0"/>
                          <a:cs typeface="Times New Roman" panose="02020603050405020304" pitchFamily="18" charset="0"/>
                        </a:rPr>
                        <a:t>Industry :</a:t>
                      </a:r>
                      <a:r>
                        <a:rPr lang="en-IN" sz="1050" dirty="0">
                          <a:solidFill>
                            <a:srgbClr val="002060"/>
                          </a:solidFill>
                          <a:latin typeface="Times New Roman" panose="02020603050405020304" pitchFamily="18" charset="0"/>
                          <a:cs typeface="Times New Roman" panose="02020603050405020304" pitchFamily="18" charset="0"/>
                        </a:rPr>
                        <a:t> 12 Years ( 5 Years in USA)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IN" sz="1050" b="1" dirty="0">
                          <a:solidFill>
                            <a:srgbClr val="002060"/>
                          </a:solidFill>
                          <a:latin typeface="Times New Roman" panose="02020603050405020304" pitchFamily="18" charset="0"/>
                          <a:cs typeface="Times New Roman" panose="02020603050405020304" pitchFamily="18" charset="0"/>
                        </a:rPr>
                        <a:t>Teaching &amp; Research:</a:t>
                      </a:r>
                      <a:r>
                        <a:rPr lang="en-IN" sz="1050" dirty="0">
                          <a:solidFill>
                            <a:srgbClr val="002060"/>
                          </a:solidFill>
                          <a:latin typeface="Times New Roman" panose="02020603050405020304" pitchFamily="18" charset="0"/>
                          <a:cs typeface="Times New Roman" panose="02020603050405020304" pitchFamily="18" charset="0"/>
                        </a:rPr>
                        <a:t> 25+ Years</a:t>
                      </a:r>
                    </a:p>
                    <a:p>
                      <a:pPr algn="l"/>
                      <a:r>
                        <a:rPr lang="en-IN" sz="1050" b="1" dirty="0">
                          <a:solidFill>
                            <a:srgbClr val="002060"/>
                          </a:solidFill>
                          <a:latin typeface="Times New Roman" panose="02020603050405020304" pitchFamily="18" charset="0"/>
                          <a:cs typeface="Times New Roman" panose="02020603050405020304" pitchFamily="18" charset="0"/>
                        </a:rPr>
                        <a:t>Industry:</a:t>
                      </a:r>
                      <a:r>
                        <a:rPr lang="en-IN" sz="1050" dirty="0">
                          <a:solidFill>
                            <a:srgbClr val="002060"/>
                          </a:solidFill>
                          <a:latin typeface="Times New Roman" panose="02020603050405020304" pitchFamily="18" charset="0"/>
                          <a:cs typeface="Times New Roman" panose="02020603050405020304" pitchFamily="18" charset="0"/>
                        </a:rPr>
                        <a:t> 2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52159137"/>
                  </a:ext>
                </a:extLst>
              </a:tr>
              <a:tr h="528858">
                <a:tc>
                  <a:txBody>
                    <a:bodyPr/>
                    <a:lstStyle/>
                    <a:p>
                      <a:pPr algn="l"/>
                      <a:r>
                        <a:rPr lang="en-IN" sz="1200" b="1" dirty="0">
                          <a:solidFill>
                            <a:srgbClr val="002060"/>
                          </a:solidFill>
                          <a:latin typeface="Times New Roman" panose="02020603050405020304" pitchFamily="18" charset="0"/>
                          <a:cs typeface="Times New Roman" panose="02020603050405020304" pitchFamily="18" charset="0"/>
                        </a:rPr>
                        <a:t>Research Papers</a:t>
                      </a:r>
                      <a:endParaRPr lang="en-GB" sz="12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IN" sz="1050" b="1" dirty="0">
                          <a:solidFill>
                            <a:srgbClr val="002060"/>
                          </a:solidFill>
                          <a:latin typeface="Times New Roman" panose="02020603050405020304" pitchFamily="18" charset="0"/>
                          <a:cs typeface="Times New Roman" panose="02020603050405020304" pitchFamily="18" charset="0"/>
                        </a:rPr>
                        <a:t>International Journals : </a:t>
                      </a:r>
                      <a:r>
                        <a:rPr lang="en-IN" sz="1050" dirty="0">
                          <a:solidFill>
                            <a:srgbClr val="002060"/>
                          </a:solidFill>
                          <a:latin typeface="Times New Roman" panose="02020603050405020304" pitchFamily="18" charset="0"/>
                          <a:cs typeface="Times New Roman" panose="02020603050405020304" pitchFamily="18" charset="0"/>
                        </a:rPr>
                        <a:t> 70 </a:t>
                      </a:r>
                    </a:p>
                    <a:p>
                      <a:pPr algn="l"/>
                      <a:r>
                        <a:rPr lang="en-IN" sz="1050" b="1" dirty="0">
                          <a:solidFill>
                            <a:srgbClr val="002060"/>
                          </a:solidFill>
                          <a:latin typeface="Times New Roman" panose="02020603050405020304" pitchFamily="18" charset="0"/>
                          <a:cs typeface="Times New Roman" panose="02020603050405020304" pitchFamily="18" charset="0"/>
                        </a:rPr>
                        <a:t>IEEE International Conference :</a:t>
                      </a:r>
                      <a:r>
                        <a:rPr lang="en-IN" sz="1050" dirty="0">
                          <a:solidFill>
                            <a:srgbClr val="002060"/>
                          </a:solidFill>
                          <a:latin typeface="Times New Roman" panose="02020603050405020304" pitchFamily="18" charset="0"/>
                          <a:cs typeface="Times New Roman" panose="02020603050405020304" pitchFamily="18" charset="0"/>
                        </a:rPr>
                        <a:t> 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IN" sz="1050" b="1" dirty="0">
                          <a:solidFill>
                            <a:srgbClr val="002060"/>
                          </a:solidFill>
                          <a:latin typeface="Times New Roman" panose="02020603050405020304" pitchFamily="18" charset="0"/>
                          <a:cs typeface="Times New Roman" panose="02020603050405020304" pitchFamily="18" charset="0"/>
                        </a:rPr>
                        <a:t>International Journals:</a:t>
                      </a:r>
                      <a:r>
                        <a:rPr lang="en-IN" sz="1050" dirty="0">
                          <a:solidFill>
                            <a:srgbClr val="002060"/>
                          </a:solidFill>
                          <a:latin typeface="Times New Roman" panose="02020603050405020304" pitchFamily="18" charset="0"/>
                          <a:cs typeface="Times New Roman" panose="02020603050405020304" pitchFamily="18" charset="0"/>
                        </a:rPr>
                        <a:t> 23</a:t>
                      </a:r>
                    </a:p>
                    <a:p>
                      <a:pPr algn="l"/>
                      <a:r>
                        <a:rPr lang="en-IN" sz="1050" b="1" dirty="0">
                          <a:solidFill>
                            <a:srgbClr val="002060"/>
                          </a:solidFill>
                          <a:latin typeface="Times New Roman" panose="02020603050405020304" pitchFamily="18" charset="0"/>
                          <a:cs typeface="Times New Roman" panose="02020603050405020304" pitchFamily="18" charset="0"/>
                        </a:rPr>
                        <a:t>International Conference: </a:t>
                      </a:r>
                      <a:r>
                        <a:rPr lang="en-IN" sz="1050" dirty="0">
                          <a:solidFill>
                            <a:srgbClr val="002060"/>
                          </a:solidFill>
                          <a:latin typeface="Times New Roman" panose="02020603050405020304" pitchFamily="18" charset="0"/>
                          <a:cs typeface="Times New Roman" panose="02020603050405020304" pitchFamily="18" charset="0"/>
                        </a:rPr>
                        <a:t>16</a:t>
                      </a:r>
                    </a:p>
                    <a:p>
                      <a:pPr algn="l"/>
                      <a:r>
                        <a:rPr lang="en-IN" sz="1050" b="1" dirty="0">
                          <a:solidFill>
                            <a:srgbClr val="002060"/>
                          </a:solidFill>
                          <a:latin typeface="Times New Roman" panose="02020603050405020304" pitchFamily="18" charset="0"/>
                          <a:cs typeface="Times New Roman" panose="02020603050405020304" pitchFamily="18" charset="0"/>
                        </a:rPr>
                        <a:t>National Conference:</a:t>
                      </a:r>
                      <a:r>
                        <a:rPr lang="en-IN" sz="1050" dirty="0">
                          <a:solidFill>
                            <a:srgbClr val="002060"/>
                          </a:solidFill>
                          <a:latin typeface="Times New Roman" panose="02020603050405020304" pitchFamily="18" charset="0"/>
                          <a:cs typeface="Times New Roman" panose="02020603050405020304" pitchFamily="18" charset="0"/>
                        </a:rPr>
                        <a:t> 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2418893"/>
                  </a:ext>
                </a:extLst>
              </a:tr>
              <a:tr h="403435">
                <a:tc>
                  <a:txBody>
                    <a:bodyPr/>
                    <a:lstStyle/>
                    <a:p>
                      <a:pPr algn="l"/>
                      <a:r>
                        <a:rPr lang="en-IN" sz="1200" b="1" dirty="0">
                          <a:solidFill>
                            <a:srgbClr val="002060"/>
                          </a:solidFill>
                          <a:latin typeface="Times New Roman" panose="02020603050405020304" pitchFamily="18" charset="0"/>
                          <a:cs typeface="Times New Roman" panose="02020603050405020304" pitchFamily="18" charset="0"/>
                        </a:rPr>
                        <a:t>Patents</a:t>
                      </a:r>
                      <a:endParaRPr lang="en-GB" sz="12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IN" sz="1050" b="1" dirty="0">
                          <a:solidFill>
                            <a:srgbClr val="002060"/>
                          </a:solidFill>
                          <a:latin typeface="Times New Roman" panose="02020603050405020304" pitchFamily="18" charset="0"/>
                          <a:cs typeface="Times New Roman" panose="02020603050405020304" pitchFamily="18" charset="0"/>
                        </a:rPr>
                        <a:t>International :</a:t>
                      </a:r>
                      <a:r>
                        <a:rPr lang="en-IN" sz="1050" dirty="0">
                          <a:solidFill>
                            <a:srgbClr val="002060"/>
                          </a:solidFill>
                          <a:latin typeface="Times New Roman" panose="02020603050405020304" pitchFamily="18" charset="0"/>
                          <a:cs typeface="Times New Roman" panose="02020603050405020304" pitchFamily="18" charset="0"/>
                        </a:rPr>
                        <a:t> 08</a:t>
                      </a:r>
                    </a:p>
                    <a:p>
                      <a:pPr algn="l"/>
                      <a:r>
                        <a:rPr lang="en-IN" sz="1050" b="1" dirty="0">
                          <a:solidFill>
                            <a:srgbClr val="002060"/>
                          </a:solidFill>
                          <a:latin typeface="Times New Roman" panose="02020603050405020304" pitchFamily="18" charset="0"/>
                          <a:cs typeface="Times New Roman" panose="02020603050405020304" pitchFamily="18" charset="0"/>
                        </a:rPr>
                        <a:t>National :</a:t>
                      </a:r>
                      <a:r>
                        <a:rPr lang="en-IN" sz="1050" dirty="0">
                          <a:solidFill>
                            <a:srgbClr val="002060"/>
                          </a:solidFill>
                          <a:latin typeface="Times New Roman" panose="02020603050405020304" pitchFamily="18" charset="0"/>
                          <a:cs typeface="Times New Roman" panose="02020603050405020304" pitchFamily="18" charset="0"/>
                        </a:rPr>
                        <a:t>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IN" sz="1050" b="1" dirty="0">
                          <a:solidFill>
                            <a:srgbClr val="002060"/>
                          </a:solidFill>
                          <a:latin typeface="Times New Roman" panose="02020603050405020304" pitchFamily="18" charset="0"/>
                          <a:cs typeface="Times New Roman" panose="02020603050405020304" pitchFamily="18" charset="0"/>
                        </a:rPr>
                        <a:t>National :</a:t>
                      </a:r>
                      <a:r>
                        <a:rPr lang="en-IN" sz="1050" dirty="0">
                          <a:solidFill>
                            <a:srgbClr val="002060"/>
                          </a:solidFill>
                          <a:latin typeface="Times New Roman" panose="02020603050405020304" pitchFamily="18" charset="0"/>
                          <a:cs typeface="Times New Roman" panose="02020603050405020304" pitchFamily="18" charset="0"/>
                        </a:rPr>
                        <a:t> 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132202480"/>
                  </a:ext>
                </a:extLst>
              </a:tr>
              <a:tr h="612546">
                <a:tc>
                  <a:txBody>
                    <a:bodyPr/>
                    <a:lstStyle/>
                    <a:p>
                      <a:pPr algn="l"/>
                      <a:r>
                        <a:rPr lang="en-IN" sz="1200" b="1" dirty="0">
                          <a:solidFill>
                            <a:srgbClr val="002060"/>
                          </a:solidFill>
                          <a:latin typeface="Times New Roman" panose="02020603050405020304" pitchFamily="18" charset="0"/>
                          <a:cs typeface="Times New Roman" panose="02020603050405020304" pitchFamily="18" charset="0"/>
                        </a:rPr>
                        <a:t>Awards</a:t>
                      </a:r>
                      <a:endParaRPr lang="en-GB" sz="12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r>
                        <a:rPr lang="en-IN" sz="1050" b="1" dirty="0">
                          <a:solidFill>
                            <a:srgbClr val="002060"/>
                          </a:solidFill>
                          <a:latin typeface="Times New Roman" panose="02020603050405020304" pitchFamily="18" charset="0"/>
                          <a:cs typeface="Times New Roman" panose="02020603050405020304" pitchFamily="18" charset="0"/>
                        </a:rPr>
                        <a:t>KSCST IP Award: </a:t>
                      </a:r>
                      <a:r>
                        <a:rPr lang="en-IN" sz="1050" b="0" dirty="0">
                          <a:solidFill>
                            <a:srgbClr val="002060"/>
                          </a:solidFill>
                          <a:latin typeface="Times New Roman" panose="02020603050405020304" pitchFamily="18" charset="0"/>
                          <a:cs typeface="Times New Roman" panose="02020603050405020304" pitchFamily="18" charset="0"/>
                        </a:rPr>
                        <a:t>Appreciation &amp; recognition in the field of Intellectual Property Rights (IPR) under Faculty Category for the Year 2021 by Govt of </a:t>
                      </a:r>
                      <a:r>
                        <a:rPr lang="en-IN" sz="1050" b="0" dirty="0" err="1">
                          <a:solidFill>
                            <a:srgbClr val="002060"/>
                          </a:solidFill>
                          <a:latin typeface="Times New Roman" panose="02020603050405020304" pitchFamily="18" charset="0"/>
                          <a:cs typeface="Times New Roman" panose="02020603050405020304" pitchFamily="18" charset="0"/>
                        </a:rPr>
                        <a:t>Karanataka</a:t>
                      </a:r>
                      <a:endParaRPr lang="en-IN" sz="105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IN" sz="1050" b="1" dirty="0">
                          <a:solidFill>
                            <a:srgbClr val="002060"/>
                          </a:solidFill>
                          <a:latin typeface="Times New Roman" panose="02020603050405020304" pitchFamily="18" charset="0"/>
                          <a:cs typeface="Times New Roman" panose="02020603050405020304" pitchFamily="18" charset="0"/>
                        </a:rPr>
                        <a:t>Best Paper: </a:t>
                      </a:r>
                      <a:r>
                        <a:rPr lang="en-IN" sz="1050" dirty="0">
                          <a:solidFill>
                            <a:srgbClr val="002060"/>
                          </a:solidFill>
                          <a:latin typeface="Times New Roman" panose="02020603050405020304" pitchFamily="18" charset="0"/>
                          <a:cs typeface="Times New Roman" panose="02020603050405020304" pitchFamily="18" charset="0"/>
                        </a:rPr>
                        <a:t>National Conference, 2011, DBIT, Bengaluru</a:t>
                      </a:r>
                    </a:p>
                    <a:p>
                      <a:pPr algn="l"/>
                      <a:r>
                        <a:rPr lang="en-IN" sz="1050" b="1" dirty="0">
                          <a:solidFill>
                            <a:srgbClr val="002060"/>
                          </a:solidFill>
                          <a:latin typeface="Times New Roman" panose="02020603050405020304" pitchFamily="18" charset="0"/>
                          <a:cs typeface="Times New Roman" panose="02020603050405020304" pitchFamily="18" charset="0"/>
                        </a:rPr>
                        <a:t>Teacher of Semester:</a:t>
                      </a:r>
                      <a:r>
                        <a:rPr lang="en-IN" sz="1050" dirty="0">
                          <a:solidFill>
                            <a:srgbClr val="002060"/>
                          </a:solidFill>
                          <a:latin typeface="Times New Roman" panose="02020603050405020304" pitchFamily="18" charset="0"/>
                          <a:cs typeface="Times New Roman" panose="02020603050405020304" pitchFamily="18" charset="0"/>
                        </a:rPr>
                        <a:t> – 2012-13, KSSEM, Bengaluru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03622055"/>
                  </a:ext>
                </a:extLst>
              </a:tr>
              <a:tr h="1855803">
                <a:tc>
                  <a:txBody>
                    <a:bodyPr/>
                    <a:lstStyle/>
                    <a:p>
                      <a:pPr algn="l"/>
                      <a:r>
                        <a:rPr lang="en-IN" sz="1200" b="1" dirty="0">
                          <a:solidFill>
                            <a:srgbClr val="002060"/>
                          </a:solidFill>
                          <a:latin typeface="Times New Roman" panose="02020603050405020304" pitchFamily="18" charset="0"/>
                          <a:cs typeface="Times New Roman" panose="02020603050405020304" pitchFamily="18" charset="0"/>
                        </a:rPr>
                        <a:t>Membership in University Board / Committees</a:t>
                      </a:r>
                      <a:endParaRPr lang="en-GB" sz="12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lvl="0"/>
                      <a:r>
                        <a:rPr lang="en-US" sz="1050" b="0" kern="1200" dirty="0">
                          <a:solidFill>
                            <a:srgbClr val="002060"/>
                          </a:solidFill>
                          <a:latin typeface="Times New Roman" panose="02020603050405020304" pitchFamily="18" charset="0"/>
                          <a:ea typeface="+mn-ea"/>
                          <a:cs typeface="Times New Roman" panose="02020603050405020304" pitchFamily="18" charset="0"/>
                        </a:rPr>
                        <a:t>Life member of Computer Society of India-CSI (F-8003014 ) </a:t>
                      </a:r>
                      <a:endParaRPr lang="en-IN" sz="1050" b="0" kern="1200" dirty="0">
                        <a:solidFill>
                          <a:srgbClr val="002060"/>
                        </a:solidFill>
                        <a:latin typeface="Times New Roman" panose="02020603050405020304" pitchFamily="18" charset="0"/>
                        <a:ea typeface="+mn-ea"/>
                        <a:cs typeface="Times New Roman" panose="02020603050405020304" pitchFamily="18" charset="0"/>
                      </a:endParaRPr>
                    </a:p>
                    <a:p>
                      <a:pPr lvl="0"/>
                      <a:r>
                        <a:rPr lang="en-US" sz="1050" b="0" kern="1200" dirty="0">
                          <a:solidFill>
                            <a:srgbClr val="002060"/>
                          </a:solidFill>
                          <a:latin typeface="Times New Roman" panose="02020603050405020304" pitchFamily="18" charset="0"/>
                          <a:ea typeface="+mn-ea"/>
                          <a:cs typeface="Times New Roman" panose="02020603050405020304" pitchFamily="18" charset="0"/>
                        </a:rPr>
                        <a:t>Life member of Fellowship of The Institution of Engineers India (F-1262900)</a:t>
                      </a:r>
                      <a:endParaRPr lang="en-IN" sz="1050" b="0" kern="1200" dirty="0">
                        <a:solidFill>
                          <a:srgbClr val="002060"/>
                        </a:solidFill>
                        <a:latin typeface="Times New Roman" panose="02020603050405020304" pitchFamily="18" charset="0"/>
                        <a:ea typeface="+mn-ea"/>
                        <a:cs typeface="Times New Roman" panose="02020603050405020304" pitchFamily="18" charset="0"/>
                      </a:endParaRPr>
                    </a:p>
                    <a:p>
                      <a:pPr lvl="0"/>
                      <a:r>
                        <a:rPr lang="en-US" sz="1050" b="0" kern="1200" dirty="0">
                          <a:solidFill>
                            <a:srgbClr val="002060"/>
                          </a:solidFill>
                          <a:latin typeface="Times New Roman" panose="02020603050405020304" pitchFamily="18" charset="0"/>
                          <a:ea typeface="+mn-ea"/>
                          <a:cs typeface="Times New Roman" panose="02020603050405020304" pitchFamily="18" charset="0"/>
                        </a:rPr>
                        <a:t>Life Member of Indian Society for Technical Education - ISTE ( LM-41034)</a:t>
                      </a:r>
                      <a:endParaRPr lang="en-IN" sz="1050" b="0" kern="1200" dirty="0">
                        <a:solidFill>
                          <a:srgbClr val="002060"/>
                        </a:solidFill>
                        <a:latin typeface="Times New Roman" panose="02020603050405020304" pitchFamily="18" charset="0"/>
                        <a:ea typeface="+mn-ea"/>
                        <a:cs typeface="Times New Roman" panose="02020603050405020304" pitchFamily="18" charset="0"/>
                      </a:endParaRPr>
                    </a:p>
                    <a:p>
                      <a:pPr lvl="0"/>
                      <a:r>
                        <a:rPr lang="en-US" sz="1050" b="0" kern="1200" dirty="0">
                          <a:solidFill>
                            <a:srgbClr val="002060"/>
                          </a:solidFill>
                          <a:latin typeface="Times New Roman" panose="02020603050405020304" pitchFamily="18" charset="0"/>
                          <a:ea typeface="+mn-ea"/>
                          <a:cs typeface="Times New Roman" panose="02020603050405020304" pitchFamily="18" charset="0"/>
                        </a:rPr>
                        <a:t>Senior Member of  Institute of Electrical and Electronics Engineers - IEEE (96471611)</a:t>
                      </a:r>
                      <a:endParaRPr lang="en-IN" sz="1050" b="0" kern="1200" dirty="0">
                        <a:solidFill>
                          <a:srgbClr val="002060"/>
                        </a:solidFill>
                        <a:latin typeface="Times New Roman" panose="02020603050405020304" pitchFamily="18" charset="0"/>
                        <a:ea typeface="+mn-ea"/>
                        <a:cs typeface="Times New Roman" panose="02020603050405020304" pitchFamily="18" charset="0"/>
                      </a:endParaRPr>
                    </a:p>
                    <a:p>
                      <a:pPr lvl="0"/>
                      <a:r>
                        <a:rPr lang="en-US" sz="1050" b="0" kern="1200" dirty="0">
                          <a:solidFill>
                            <a:srgbClr val="002060"/>
                          </a:solidFill>
                          <a:latin typeface="Times New Roman" panose="02020603050405020304" pitchFamily="18" charset="0"/>
                          <a:ea typeface="+mn-ea"/>
                          <a:cs typeface="Times New Roman" panose="02020603050405020304" pitchFamily="18" charset="0"/>
                        </a:rPr>
                        <a:t>Life Member of Indian Science Congress Association – (L-38411)</a:t>
                      </a:r>
                      <a:endParaRPr lang="en-IN" sz="1050" b="0" kern="1200" dirty="0">
                        <a:solidFill>
                          <a:srgbClr val="002060"/>
                        </a:solidFill>
                        <a:latin typeface="Times New Roman" panose="02020603050405020304" pitchFamily="18" charset="0"/>
                        <a:ea typeface="+mn-ea"/>
                        <a:cs typeface="Times New Roman" panose="02020603050405020304" pitchFamily="18" charset="0"/>
                      </a:endParaRPr>
                    </a:p>
                    <a:p>
                      <a:pPr lvl="0"/>
                      <a:r>
                        <a:rPr lang="en-US" sz="1050" b="0" kern="1200" dirty="0">
                          <a:solidFill>
                            <a:srgbClr val="002060"/>
                          </a:solidFill>
                          <a:latin typeface="Times New Roman" panose="02020603050405020304" pitchFamily="18" charset="0"/>
                          <a:ea typeface="+mn-ea"/>
                          <a:cs typeface="Times New Roman" panose="02020603050405020304" pitchFamily="18" charset="0"/>
                        </a:rPr>
                        <a:t>National skills registry –NSR  (ITPIN- 801047329461) </a:t>
                      </a:r>
                      <a:endParaRPr lang="en-IN" sz="105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IN" sz="1050" b="1" dirty="0">
                          <a:solidFill>
                            <a:srgbClr val="002060"/>
                          </a:solidFill>
                          <a:latin typeface="Times New Roman" panose="02020603050405020304" pitchFamily="18" charset="0"/>
                          <a:cs typeface="Times New Roman" panose="02020603050405020304" pitchFamily="18" charset="0"/>
                        </a:rPr>
                        <a:t>BoE: </a:t>
                      </a:r>
                      <a:r>
                        <a:rPr lang="en-IN" sz="1050" dirty="0">
                          <a:solidFill>
                            <a:srgbClr val="002060"/>
                          </a:solidFill>
                          <a:latin typeface="Times New Roman" panose="02020603050405020304" pitchFamily="18" charset="0"/>
                          <a:cs typeface="Times New Roman" panose="02020603050405020304" pitchFamily="18" charset="0"/>
                        </a:rPr>
                        <a:t>VTU, 2013-14 &amp; 2020-21</a:t>
                      </a:r>
                    </a:p>
                    <a:p>
                      <a:pPr algn="l"/>
                      <a:r>
                        <a:rPr lang="en-IN" sz="1050" b="1" dirty="0">
                          <a:solidFill>
                            <a:srgbClr val="002060"/>
                          </a:solidFill>
                          <a:latin typeface="Times New Roman" panose="02020603050405020304" pitchFamily="18" charset="0"/>
                          <a:cs typeface="Times New Roman" panose="02020603050405020304" pitchFamily="18" charset="0"/>
                        </a:rPr>
                        <a:t>VTU LIC Member:</a:t>
                      </a:r>
                      <a:r>
                        <a:rPr lang="en-IN" sz="1050" dirty="0">
                          <a:solidFill>
                            <a:srgbClr val="002060"/>
                          </a:solidFill>
                          <a:latin typeface="Times New Roman" panose="02020603050405020304" pitchFamily="18" charset="0"/>
                          <a:cs typeface="Times New Roman" panose="02020603050405020304" pitchFamily="18" charset="0"/>
                        </a:rPr>
                        <a:t> 2013-14 to 2016-17</a:t>
                      </a:r>
                    </a:p>
                    <a:p>
                      <a:pPr algn="l"/>
                      <a:r>
                        <a:rPr lang="en-IN" sz="1050" b="1" dirty="0">
                          <a:solidFill>
                            <a:srgbClr val="002060"/>
                          </a:solidFill>
                          <a:latin typeface="Times New Roman" panose="02020603050405020304" pitchFamily="18" charset="0"/>
                          <a:cs typeface="Times New Roman" panose="02020603050405020304" pitchFamily="18" charset="0"/>
                        </a:rPr>
                        <a:t>VTU Digital Valuation - Chief Coordinator:</a:t>
                      </a:r>
                      <a:r>
                        <a:rPr lang="en-IN" sz="1050" dirty="0">
                          <a:solidFill>
                            <a:srgbClr val="002060"/>
                          </a:solidFill>
                          <a:latin typeface="Times New Roman" panose="02020603050405020304" pitchFamily="18" charset="0"/>
                          <a:cs typeface="Times New Roman" panose="02020603050405020304" pitchFamily="18" charset="0"/>
                        </a:rPr>
                        <a:t> 2013-14 to 2015-16</a:t>
                      </a:r>
                    </a:p>
                    <a:p>
                      <a:pPr algn="l"/>
                      <a:r>
                        <a:rPr lang="en-IN" sz="1050" b="1" dirty="0">
                          <a:solidFill>
                            <a:srgbClr val="002060"/>
                          </a:solidFill>
                          <a:latin typeface="Times New Roman" panose="02020603050405020304" pitchFamily="18" charset="0"/>
                          <a:cs typeface="Times New Roman" panose="02020603050405020304" pitchFamily="18" charset="0"/>
                        </a:rPr>
                        <a:t>BoS:</a:t>
                      </a:r>
                      <a:r>
                        <a:rPr lang="en-IN" sz="1050" dirty="0">
                          <a:solidFill>
                            <a:srgbClr val="002060"/>
                          </a:solidFill>
                          <a:latin typeface="Times New Roman" panose="02020603050405020304" pitchFamily="18" charset="0"/>
                          <a:cs typeface="Times New Roman" panose="02020603050405020304" pitchFamily="18" charset="0"/>
                        </a:rPr>
                        <a:t> ACU, 2020-21, MISTE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78786710"/>
                  </a:ext>
                </a:extLst>
              </a:tr>
              <a:tr h="5648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dirty="0">
                          <a:solidFill>
                            <a:srgbClr val="002060"/>
                          </a:solidFill>
                          <a:latin typeface="Times New Roman" panose="02020603050405020304" pitchFamily="18" charset="0"/>
                          <a:cs typeface="Times New Roman" panose="02020603050405020304" pitchFamily="18" charset="0"/>
                        </a:rPr>
                        <a:t>Ph.D. Guidance</a:t>
                      </a:r>
                      <a:endParaRPr lang="en-GB" sz="12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IN" sz="1050" b="1" dirty="0">
                          <a:solidFill>
                            <a:srgbClr val="002060"/>
                          </a:solidFill>
                          <a:latin typeface="Times New Roman" panose="02020603050405020304" pitchFamily="18" charset="0"/>
                          <a:cs typeface="Times New Roman" panose="02020603050405020304" pitchFamily="18" charset="0"/>
                        </a:rPr>
                        <a:t>Completed: </a:t>
                      </a:r>
                      <a:r>
                        <a:rPr lang="en-IN" sz="1050" b="0" dirty="0">
                          <a:solidFill>
                            <a:srgbClr val="002060"/>
                          </a:solidFill>
                          <a:latin typeface="Times New Roman" panose="02020603050405020304" pitchFamily="18" charset="0"/>
                          <a:cs typeface="Times New Roman" panose="02020603050405020304" pitchFamily="18" charset="0"/>
                        </a:rPr>
                        <a:t>VTU, Belagavi – 05 Nos.</a:t>
                      </a:r>
                      <a:endParaRPr lang="en-IN" sz="1050" b="1" dirty="0">
                        <a:solidFill>
                          <a:srgbClr val="002060"/>
                        </a:solidFill>
                        <a:latin typeface="Times New Roman" panose="02020603050405020304" pitchFamily="18" charset="0"/>
                        <a:cs typeface="Times New Roman" panose="02020603050405020304" pitchFamily="18" charset="0"/>
                      </a:endParaRPr>
                    </a:p>
                    <a:p>
                      <a:pPr algn="l"/>
                      <a:r>
                        <a:rPr lang="en-IN" sz="1050" b="1" dirty="0">
                          <a:solidFill>
                            <a:srgbClr val="002060"/>
                          </a:solidFill>
                          <a:latin typeface="Times New Roman" panose="02020603050405020304" pitchFamily="18" charset="0"/>
                          <a:cs typeface="Times New Roman" panose="02020603050405020304" pitchFamily="18" charset="0"/>
                        </a:rPr>
                        <a:t>  Perusing: </a:t>
                      </a:r>
                      <a:r>
                        <a:rPr lang="en-IN" sz="1050" dirty="0">
                          <a:solidFill>
                            <a:srgbClr val="002060"/>
                          </a:solidFill>
                          <a:latin typeface="Times New Roman" panose="02020603050405020304" pitchFamily="18" charset="0"/>
                          <a:cs typeface="Times New Roman" panose="02020603050405020304" pitchFamily="18" charset="0"/>
                        </a:rPr>
                        <a:t>VTU, Belagavi – 03 Nos.</a:t>
                      </a:r>
                    </a:p>
                    <a:p>
                      <a:pPr algn="l"/>
                      <a:r>
                        <a:rPr lang="en-IN" sz="1050" dirty="0">
                          <a:solidFill>
                            <a:srgbClr val="002060"/>
                          </a:solidFill>
                          <a:latin typeface="Times New Roman" panose="02020603050405020304" pitchFamily="18" charset="0"/>
                          <a:cs typeface="Times New Roman" panose="02020603050405020304" pitchFamily="18" charset="0"/>
                        </a:rPr>
                        <a:t>                ACU, BG Nagara – 05 Nos.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IN" sz="1050" b="1" dirty="0">
                          <a:solidFill>
                            <a:srgbClr val="002060"/>
                          </a:solidFill>
                          <a:latin typeface="Times New Roman" panose="02020603050405020304" pitchFamily="18" charset="0"/>
                          <a:cs typeface="Times New Roman" panose="02020603050405020304" pitchFamily="18" charset="0"/>
                        </a:rPr>
                        <a:t>Submitted: </a:t>
                      </a:r>
                      <a:r>
                        <a:rPr lang="en-IN" sz="1050" dirty="0">
                          <a:solidFill>
                            <a:srgbClr val="002060"/>
                          </a:solidFill>
                          <a:latin typeface="Times New Roman" panose="02020603050405020304" pitchFamily="18" charset="0"/>
                          <a:cs typeface="Times New Roman" panose="02020603050405020304" pitchFamily="18" charset="0"/>
                        </a:rPr>
                        <a:t>VTU, Belagavi – 01 No.</a:t>
                      </a:r>
                    </a:p>
                    <a:p>
                      <a:pPr algn="l"/>
                      <a:r>
                        <a:rPr lang="en-IN" sz="1050" b="1" dirty="0">
                          <a:solidFill>
                            <a:srgbClr val="002060"/>
                          </a:solidFill>
                          <a:latin typeface="Times New Roman" panose="02020603050405020304" pitchFamily="18" charset="0"/>
                          <a:cs typeface="Times New Roman" panose="02020603050405020304" pitchFamily="18" charset="0"/>
                        </a:rPr>
                        <a:t>Perusing: </a:t>
                      </a:r>
                      <a:r>
                        <a:rPr lang="en-IN" sz="1050" dirty="0">
                          <a:solidFill>
                            <a:srgbClr val="002060"/>
                          </a:solidFill>
                          <a:latin typeface="Times New Roman" panose="02020603050405020304" pitchFamily="18" charset="0"/>
                          <a:cs typeface="Times New Roman" panose="02020603050405020304" pitchFamily="18" charset="0"/>
                        </a:rPr>
                        <a:t>VTU, Belagavi – 05 Nos.</a:t>
                      </a:r>
                    </a:p>
                    <a:p>
                      <a:pPr algn="l"/>
                      <a:r>
                        <a:rPr lang="en-IN" sz="1050" dirty="0">
                          <a:solidFill>
                            <a:srgbClr val="002060"/>
                          </a:solidFill>
                          <a:latin typeface="Times New Roman" panose="02020603050405020304" pitchFamily="18" charset="0"/>
                          <a:cs typeface="Times New Roman" panose="02020603050405020304" pitchFamily="18" charset="0"/>
                        </a:rPr>
                        <a:t>                 ACU, BG Nagara – 01 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31890841"/>
                  </a:ext>
                </a:extLst>
              </a:tr>
              <a:tr h="2420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dirty="0">
                          <a:solidFill>
                            <a:srgbClr val="002060"/>
                          </a:solidFill>
                          <a:latin typeface="Times New Roman" panose="02020603050405020304" pitchFamily="18" charset="0"/>
                          <a:cs typeface="Times New Roman" panose="02020603050405020304" pitchFamily="18" charset="0"/>
                        </a:rPr>
                        <a:t>Country Visited</a:t>
                      </a:r>
                      <a:endParaRPr lang="en-GB" sz="1200" b="1"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IN" sz="1050" dirty="0">
                          <a:solidFill>
                            <a:srgbClr val="002060"/>
                          </a:solidFill>
                          <a:latin typeface="Times New Roman" panose="02020603050405020304" pitchFamily="18" charset="0"/>
                          <a:cs typeface="Times New Roman" panose="02020603050405020304" pitchFamily="18" charset="0"/>
                        </a:rPr>
                        <a:t>USA, UK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IN" sz="1050" dirty="0">
                          <a:solidFill>
                            <a:srgbClr val="002060"/>
                          </a:solidFill>
                          <a:latin typeface="Times New Roman" panose="02020603050405020304" pitchFamily="18" charset="0"/>
                          <a:cs typeface="Times New Roman" panose="02020603050405020304" pitchFamily="18" charset="0"/>
                        </a:rPr>
                        <a:t>Mauritius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50123835"/>
                  </a:ext>
                </a:extLst>
              </a:tr>
            </a:tbl>
          </a:graphicData>
        </a:graphic>
      </p:graphicFrame>
      <p:pic>
        <p:nvPicPr>
          <p:cNvPr id="23" name="Picture 22">
            <a:extLst>
              <a:ext uri="{FF2B5EF4-FFF2-40B4-BE49-F238E27FC236}">
                <a16:creationId xmlns:a16="http://schemas.microsoft.com/office/drawing/2014/main" id="{3B15B1B8-12D4-44BA-849E-BFEE018843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3266" y="654329"/>
            <a:ext cx="804053" cy="634639"/>
          </a:xfrm>
          <a:prstGeom prst="rect">
            <a:avLst/>
          </a:prstGeom>
        </p:spPr>
      </p:pic>
      <p:graphicFrame>
        <p:nvGraphicFramePr>
          <p:cNvPr id="26" name="Object 25">
            <a:extLst>
              <a:ext uri="{FF2B5EF4-FFF2-40B4-BE49-F238E27FC236}">
                <a16:creationId xmlns:a16="http://schemas.microsoft.com/office/drawing/2014/main" id="{729F8688-22A1-42A8-8B92-B9F0B34438DB}"/>
              </a:ext>
            </a:extLst>
          </p:cNvPr>
          <p:cNvGraphicFramePr>
            <a:graphicFrameLocks noChangeAspect="1"/>
          </p:cNvGraphicFramePr>
          <p:nvPr>
            <p:extLst>
              <p:ext uri="{D42A27DB-BD31-4B8C-83A1-F6EECF244321}">
                <p14:modId xmlns:p14="http://schemas.microsoft.com/office/powerpoint/2010/main" val="445133592"/>
              </p:ext>
            </p:extLst>
          </p:nvPr>
        </p:nvGraphicFramePr>
        <p:xfrm>
          <a:off x="7506489" y="646828"/>
          <a:ext cx="666167" cy="694107"/>
        </p:xfrm>
        <a:graphic>
          <a:graphicData uri="http://schemas.openxmlformats.org/presentationml/2006/ole">
            <mc:AlternateContent xmlns:mc="http://schemas.openxmlformats.org/markup-compatibility/2006">
              <mc:Choice xmlns:v="urn:schemas-microsoft-com:vml" Requires="v">
                <p:oleObj name="Picture" r:id="rId4" imgW="3943901" imgH="5114286" progId="StaticDib">
                  <p:embed/>
                </p:oleObj>
              </mc:Choice>
              <mc:Fallback>
                <p:oleObj name="Picture" r:id="rId4" imgW="3943901" imgH="5114286" progId="StaticDib">
                  <p:embed/>
                  <p:pic>
                    <p:nvPicPr>
                      <p:cNvPr id="16" name="Object 15">
                        <a:extLst>
                          <a:ext uri="{FF2B5EF4-FFF2-40B4-BE49-F238E27FC236}">
                            <a16:creationId xmlns:a16="http://schemas.microsoft.com/office/drawing/2014/main" id="{9B9D615E-0AC1-4795-9E2A-9F9B1623A4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6489" y="646828"/>
                        <a:ext cx="666167" cy="694107"/>
                      </a:xfrm>
                      <a:prstGeom prst="rect">
                        <a:avLst/>
                      </a:prstGeom>
                      <a:noFill/>
                      <a:ln cap="rnd">
                        <a:solidFill>
                          <a:schemeClr val="accent1"/>
                        </a:solidFill>
                      </a:ln>
                    </p:spPr>
                  </p:pic>
                </p:oleObj>
              </mc:Fallback>
            </mc:AlternateContent>
          </a:graphicData>
        </a:graphic>
      </p:graphicFrame>
      <p:sp>
        <p:nvSpPr>
          <p:cNvPr id="13" name="Slide Number Placeholder 3">
            <a:extLst>
              <a:ext uri="{FF2B5EF4-FFF2-40B4-BE49-F238E27FC236}">
                <a16:creationId xmlns:a16="http://schemas.microsoft.com/office/drawing/2014/main" id="{A37C7AE8-396D-48FC-9D63-799D88235150}"/>
              </a:ext>
            </a:extLst>
          </p:cNvPr>
          <p:cNvSpPr>
            <a:spLocks noGrp="1"/>
          </p:cNvSpPr>
          <p:nvPr>
            <p:ph type="sldNum" sz="quarter" idx="12"/>
          </p:nvPr>
        </p:nvSpPr>
        <p:spPr>
          <a:xfrm>
            <a:off x="11567886" y="6545956"/>
            <a:ext cx="569522" cy="312044"/>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4</a:t>
            </a:fld>
            <a:endParaRPr lang="en-IN" sz="1800" spc="400" dirty="0">
              <a:solidFill>
                <a:schemeClr val="bg1">
                  <a:lumMod val="95000"/>
                </a:schemeClr>
              </a:solidFill>
            </a:endParaRPr>
          </a:p>
        </p:txBody>
      </p:sp>
      <p:sp>
        <p:nvSpPr>
          <p:cNvPr id="17" name="Footer Placeholder 7">
            <a:extLst>
              <a:ext uri="{FF2B5EF4-FFF2-40B4-BE49-F238E27FC236}">
                <a16:creationId xmlns:a16="http://schemas.microsoft.com/office/drawing/2014/main" id="{FB03D26F-2258-439D-BD60-F50E21ECED57}"/>
              </a:ext>
            </a:extLst>
          </p:cNvPr>
          <p:cNvSpPr>
            <a:spLocks noGrp="1"/>
          </p:cNvSpPr>
          <p:nvPr>
            <p:ph type="ftr" sz="quarter" idx="11"/>
          </p:nvPr>
        </p:nvSpPr>
        <p:spPr>
          <a:xfrm>
            <a:off x="0" y="6502672"/>
            <a:ext cx="2569781" cy="270679"/>
          </a:xfrm>
        </p:spPr>
        <p:txBody>
          <a:bodyPr/>
          <a:lstStyle/>
          <a:p>
            <a:r>
              <a:rPr lang="en-US" sz="14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4" name="Date Placeholder 8">
            <a:extLst>
              <a:ext uri="{FF2B5EF4-FFF2-40B4-BE49-F238E27FC236}">
                <a16:creationId xmlns:a16="http://schemas.microsoft.com/office/drawing/2014/main" id="{F740D1A5-3FEE-412D-8491-52E2AD4F6ACD}"/>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25" name="Rounded Rectangle 4">
            <a:extLst>
              <a:ext uri="{FF2B5EF4-FFF2-40B4-BE49-F238E27FC236}">
                <a16:creationId xmlns:a16="http://schemas.microsoft.com/office/drawing/2014/main" id="{DAA7CD96-0C5F-41B0-8729-DC890603AD7A}"/>
              </a:ext>
            </a:extLst>
          </p:cNvPr>
          <p:cNvSpPr/>
          <p:nvPr/>
        </p:nvSpPr>
        <p:spPr>
          <a:xfrm>
            <a:off x="93696" y="1600824"/>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HOD Profile</a:t>
            </a:r>
          </a:p>
        </p:txBody>
      </p:sp>
      <p:sp>
        <p:nvSpPr>
          <p:cNvPr id="27" name="Rounded Rectangle 5">
            <a:extLst>
              <a:ext uri="{FF2B5EF4-FFF2-40B4-BE49-F238E27FC236}">
                <a16:creationId xmlns:a16="http://schemas.microsoft.com/office/drawing/2014/main" id="{185BF2D6-8915-46B6-860D-135E9633BF75}"/>
              </a:ext>
            </a:extLst>
          </p:cNvPr>
          <p:cNvSpPr/>
          <p:nvPr/>
        </p:nvSpPr>
        <p:spPr>
          <a:xfrm>
            <a:off x="93696" y="2984263"/>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Department Profile</a:t>
            </a:r>
          </a:p>
        </p:txBody>
      </p:sp>
      <p:sp>
        <p:nvSpPr>
          <p:cNvPr id="28" name="Rounded Rectangle 20">
            <a:hlinkClick r:id="" action="ppaction://noaction" highlightClick="1"/>
            <a:extLst>
              <a:ext uri="{FF2B5EF4-FFF2-40B4-BE49-F238E27FC236}">
                <a16:creationId xmlns:a16="http://schemas.microsoft.com/office/drawing/2014/main" id="{0E7653D4-CCCB-4A3D-86B8-303F3597036B}"/>
              </a:ext>
            </a:extLst>
          </p:cNvPr>
          <p:cNvSpPr/>
          <p:nvPr/>
        </p:nvSpPr>
        <p:spPr>
          <a:xfrm>
            <a:off x="93696" y="3670302"/>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Department Achievements</a:t>
            </a:r>
          </a:p>
        </p:txBody>
      </p:sp>
      <p:sp>
        <p:nvSpPr>
          <p:cNvPr id="29" name="Rounded Rectangle 20">
            <a:hlinkClick r:id="" action="ppaction://noaction" highlightClick="1"/>
            <a:extLst>
              <a:ext uri="{FF2B5EF4-FFF2-40B4-BE49-F238E27FC236}">
                <a16:creationId xmlns:a16="http://schemas.microsoft.com/office/drawing/2014/main" id="{308490D9-8640-47A7-B256-F3C5DC8C095B}"/>
              </a:ext>
            </a:extLst>
          </p:cNvPr>
          <p:cNvSpPr/>
          <p:nvPr/>
        </p:nvSpPr>
        <p:spPr>
          <a:xfrm>
            <a:off x="93697" y="4950709"/>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Student </a:t>
            </a:r>
          </a:p>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Achievements</a:t>
            </a:r>
          </a:p>
        </p:txBody>
      </p:sp>
      <p:sp>
        <p:nvSpPr>
          <p:cNvPr id="30" name="Rounded Rectangle 20">
            <a:hlinkClick r:id="" action="ppaction://noaction" highlightClick="1"/>
            <a:extLst>
              <a:ext uri="{FF2B5EF4-FFF2-40B4-BE49-F238E27FC236}">
                <a16:creationId xmlns:a16="http://schemas.microsoft.com/office/drawing/2014/main" id="{93D41342-D603-4E99-AFA9-8E94F94E49BF}"/>
              </a:ext>
            </a:extLst>
          </p:cNvPr>
          <p:cNvSpPr/>
          <p:nvPr/>
        </p:nvSpPr>
        <p:spPr>
          <a:xfrm>
            <a:off x="113364" y="5663554"/>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Alumni Student Achievements</a:t>
            </a:r>
          </a:p>
        </p:txBody>
      </p:sp>
      <p:sp>
        <p:nvSpPr>
          <p:cNvPr id="31" name="Rounded Rectangle 20">
            <a:hlinkClick r:id="" action="ppaction://noaction" highlightClick="1"/>
            <a:extLst>
              <a:ext uri="{FF2B5EF4-FFF2-40B4-BE49-F238E27FC236}">
                <a16:creationId xmlns:a16="http://schemas.microsoft.com/office/drawing/2014/main" id="{F5B6ABBC-0B4A-4620-9525-FD08056A2946}"/>
              </a:ext>
            </a:extLst>
          </p:cNvPr>
          <p:cNvSpPr/>
          <p:nvPr/>
        </p:nvSpPr>
        <p:spPr>
          <a:xfrm>
            <a:off x="105422" y="4301003"/>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Staffs</a:t>
            </a:r>
          </a:p>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Achievements</a:t>
            </a:r>
          </a:p>
        </p:txBody>
      </p:sp>
      <p:sp>
        <p:nvSpPr>
          <p:cNvPr id="32" name="Rounded Rectangle 4">
            <a:extLst>
              <a:ext uri="{FF2B5EF4-FFF2-40B4-BE49-F238E27FC236}">
                <a16:creationId xmlns:a16="http://schemas.microsoft.com/office/drawing/2014/main" id="{1E1DB889-7378-473E-A2E7-B64D830E37DF}"/>
              </a:ext>
            </a:extLst>
          </p:cNvPr>
          <p:cNvSpPr/>
          <p:nvPr/>
        </p:nvSpPr>
        <p:spPr>
          <a:xfrm>
            <a:off x="92336" y="2298446"/>
            <a:ext cx="1792530" cy="612934"/>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ea typeface="Cambria" panose="02040503050406030204" pitchFamily="18" charset="0"/>
                <a:cs typeface="Times New Roman" panose="02020603050405020304" pitchFamily="18" charset="0"/>
              </a:rPr>
              <a:t>Head R &amp; D, Professor Profile</a:t>
            </a:r>
          </a:p>
        </p:txBody>
      </p:sp>
    </p:spTree>
    <p:extLst>
      <p:ext uri="{BB962C8B-B14F-4D97-AF65-F5344CB8AC3E}">
        <p14:creationId xmlns:p14="http://schemas.microsoft.com/office/powerpoint/2010/main" val="3014025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13">
            <a:extLst>
              <a:ext uri="{FF2B5EF4-FFF2-40B4-BE49-F238E27FC236}">
                <a16:creationId xmlns:a16="http://schemas.microsoft.com/office/drawing/2014/main" id="{4B8723BB-6BC9-42FB-B721-AF873BFE10BC}"/>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Criterion-6 : Facilities &amp; Technical Support</a:t>
            </a:r>
          </a:p>
        </p:txBody>
      </p:sp>
      <p:pic>
        <p:nvPicPr>
          <p:cNvPr id="15" name="Picture 14">
            <a:extLst>
              <a:ext uri="{FF2B5EF4-FFF2-40B4-BE49-F238E27FC236}">
                <a16:creationId xmlns:a16="http://schemas.microsoft.com/office/drawing/2014/main" id="{B279E302-FD0A-494D-833B-D40E6F332E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pic>
        <p:nvPicPr>
          <p:cNvPr id="3" name="Picture 2">
            <a:extLst>
              <a:ext uri="{FF2B5EF4-FFF2-40B4-BE49-F238E27FC236}">
                <a16:creationId xmlns:a16="http://schemas.microsoft.com/office/drawing/2014/main" id="{5EA6B6F1-8C9A-42A0-91BC-9D75AFECCE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2153" y="684540"/>
            <a:ext cx="2623416" cy="174894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3526B53E-5256-4812-8E54-97CFBE4A70D1}"/>
              </a:ext>
            </a:extLst>
          </p:cNvPr>
          <p:cNvSpPr txBox="1"/>
          <p:nvPr/>
        </p:nvSpPr>
        <p:spPr>
          <a:xfrm>
            <a:off x="1898838" y="2588859"/>
            <a:ext cx="2556917" cy="584775"/>
          </a:xfrm>
          <a:prstGeom prst="rect">
            <a:avLst/>
          </a:prstGeom>
          <a:noFill/>
        </p:spPr>
        <p:txBody>
          <a:bodyPr wrap="none" rtlCol="0">
            <a:spAutoFit/>
          </a:bodyPr>
          <a:lstStyle/>
          <a:p>
            <a:pPr algn="ctr"/>
            <a:r>
              <a:rPr lang="en-US" sz="1600" b="1" dirty="0">
                <a:solidFill>
                  <a:srgbClr val="C00000"/>
                </a:solidFill>
                <a:latin typeface="Times New Roman" panose="02020603050405020304" pitchFamily="18" charset="0"/>
                <a:cs typeface="Times New Roman" panose="02020603050405020304" pitchFamily="18" charset="0"/>
              </a:rPr>
              <a:t>JAVA &amp; PHYTHON LAB /</a:t>
            </a:r>
          </a:p>
          <a:p>
            <a:pPr algn="ctr"/>
            <a:r>
              <a:rPr lang="en-US" sz="1600" b="1" dirty="0">
                <a:solidFill>
                  <a:srgbClr val="C00000"/>
                </a:solidFill>
                <a:latin typeface="Times New Roman" panose="02020603050405020304" pitchFamily="18" charset="0"/>
                <a:cs typeface="Times New Roman" panose="02020603050405020304" pitchFamily="18" charset="0"/>
              </a:rPr>
              <a:t>MAD LAB</a:t>
            </a:r>
          </a:p>
        </p:txBody>
      </p:sp>
      <p:pic>
        <p:nvPicPr>
          <p:cNvPr id="7" name="Picture 6">
            <a:extLst>
              <a:ext uri="{FF2B5EF4-FFF2-40B4-BE49-F238E27FC236}">
                <a16:creationId xmlns:a16="http://schemas.microsoft.com/office/drawing/2014/main" id="{A69E45D1-8DE1-473E-AF3A-09D13CF0AD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9137" y="684539"/>
            <a:ext cx="2623417" cy="1748945"/>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5C1BCF56-F685-41E5-A2AF-6D89405F5504}"/>
              </a:ext>
            </a:extLst>
          </p:cNvPr>
          <p:cNvSpPr txBox="1"/>
          <p:nvPr/>
        </p:nvSpPr>
        <p:spPr>
          <a:xfrm>
            <a:off x="5590558" y="2554666"/>
            <a:ext cx="1607620" cy="584775"/>
          </a:xfrm>
          <a:prstGeom prst="rect">
            <a:avLst/>
          </a:prstGeom>
          <a:noFill/>
        </p:spPr>
        <p:txBody>
          <a:bodyPr wrap="none" rtlCol="0">
            <a:spAutoFit/>
          </a:bodyPr>
          <a:lstStyle/>
          <a:p>
            <a:pPr algn="ctr"/>
            <a:r>
              <a:rPr lang="en-US" sz="1600" b="1" dirty="0">
                <a:solidFill>
                  <a:srgbClr val="C00000"/>
                </a:solidFill>
                <a:latin typeface="Times New Roman" panose="02020603050405020304" pitchFamily="18" charset="0"/>
                <a:cs typeface="Times New Roman" panose="02020603050405020304" pitchFamily="18" charset="0"/>
              </a:rPr>
              <a:t>ML LAB  /</a:t>
            </a:r>
          </a:p>
          <a:p>
            <a:pPr algn="ctr"/>
            <a:r>
              <a:rPr lang="en-US" sz="1600" b="1" dirty="0">
                <a:solidFill>
                  <a:srgbClr val="C00000"/>
                </a:solidFill>
                <a:latin typeface="Times New Roman" panose="02020603050405020304" pitchFamily="18" charset="0"/>
                <a:cs typeface="Times New Roman" panose="02020603050405020304" pitchFamily="18" charset="0"/>
              </a:rPr>
              <a:t>PROJECT LAB</a:t>
            </a:r>
          </a:p>
        </p:txBody>
      </p:sp>
      <p:pic>
        <p:nvPicPr>
          <p:cNvPr id="17" name="Picture 16">
            <a:extLst>
              <a:ext uri="{FF2B5EF4-FFF2-40B4-BE49-F238E27FC236}">
                <a16:creationId xmlns:a16="http://schemas.microsoft.com/office/drawing/2014/main" id="{4054F659-2A00-49C8-9147-4CC8B03CD0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4514" y="613066"/>
            <a:ext cx="2837835" cy="1891890"/>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6C7CEFE3-82FB-47FC-B7F2-89694A3639A9}"/>
              </a:ext>
            </a:extLst>
          </p:cNvPr>
          <p:cNvSpPr txBox="1"/>
          <p:nvPr/>
        </p:nvSpPr>
        <p:spPr>
          <a:xfrm>
            <a:off x="8957525" y="2605558"/>
            <a:ext cx="1431802" cy="584775"/>
          </a:xfrm>
          <a:prstGeom prst="rect">
            <a:avLst/>
          </a:prstGeom>
          <a:noFill/>
        </p:spPr>
        <p:txBody>
          <a:bodyPr wrap="none" rtlCol="0">
            <a:spAutoFit/>
          </a:bodyPr>
          <a:lstStyle/>
          <a:p>
            <a:pPr algn="ctr"/>
            <a:r>
              <a:rPr lang="en-US" sz="1600" b="1" dirty="0">
                <a:solidFill>
                  <a:srgbClr val="C00000"/>
                </a:solidFill>
                <a:latin typeface="Times New Roman" panose="02020603050405020304" pitchFamily="18" charset="0"/>
                <a:cs typeface="Times New Roman" panose="02020603050405020304" pitchFamily="18" charset="0"/>
              </a:rPr>
              <a:t>CN LAB /</a:t>
            </a:r>
          </a:p>
          <a:p>
            <a:pPr algn="ctr"/>
            <a:r>
              <a:rPr lang="en-US" sz="1600" b="1" dirty="0">
                <a:solidFill>
                  <a:srgbClr val="C00000"/>
                </a:solidFill>
                <a:latin typeface="Times New Roman" panose="02020603050405020304" pitchFamily="18" charset="0"/>
                <a:cs typeface="Times New Roman" panose="02020603050405020304" pitchFamily="18" charset="0"/>
              </a:rPr>
              <a:t>SS &amp; OS LAB</a:t>
            </a:r>
          </a:p>
        </p:txBody>
      </p:sp>
      <p:pic>
        <p:nvPicPr>
          <p:cNvPr id="20" name="Picture 19">
            <a:extLst>
              <a:ext uri="{FF2B5EF4-FFF2-40B4-BE49-F238E27FC236}">
                <a16:creationId xmlns:a16="http://schemas.microsoft.com/office/drawing/2014/main" id="{0BF1EE4D-9EBB-470B-B220-52DF520AA9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0909" y="3622811"/>
            <a:ext cx="2730736" cy="1748944"/>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45C50867-F498-4B1A-A963-DA5092B66621}"/>
              </a:ext>
            </a:extLst>
          </p:cNvPr>
          <p:cNvSpPr txBox="1"/>
          <p:nvPr/>
        </p:nvSpPr>
        <p:spPr>
          <a:xfrm>
            <a:off x="2334163" y="5543477"/>
            <a:ext cx="1607620" cy="584775"/>
          </a:xfrm>
          <a:prstGeom prst="rect">
            <a:avLst/>
          </a:prstGeom>
          <a:noFill/>
        </p:spPr>
        <p:txBody>
          <a:bodyPr wrap="none" rtlCol="0">
            <a:spAutoFit/>
          </a:bodyPr>
          <a:lstStyle/>
          <a:p>
            <a:pPr algn="ctr"/>
            <a:r>
              <a:rPr lang="en-US" sz="1600" b="1" dirty="0">
                <a:solidFill>
                  <a:srgbClr val="C00000"/>
                </a:solidFill>
                <a:latin typeface="Times New Roman" panose="02020603050405020304" pitchFamily="18" charset="0"/>
                <a:cs typeface="Times New Roman" panose="02020603050405020304" pitchFamily="18" charset="0"/>
              </a:rPr>
              <a:t>WEB LAB /</a:t>
            </a:r>
          </a:p>
          <a:p>
            <a:pPr algn="ctr"/>
            <a:r>
              <a:rPr lang="en-US" sz="1600" b="1" dirty="0">
                <a:solidFill>
                  <a:srgbClr val="C00000"/>
                </a:solidFill>
                <a:latin typeface="Times New Roman" panose="02020603050405020304" pitchFamily="18" charset="0"/>
                <a:cs typeface="Times New Roman" panose="02020603050405020304" pitchFamily="18" charset="0"/>
              </a:rPr>
              <a:t>PROJECT LAB</a:t>
            </a:r>
          </a:p>
        </p:txBody>
      </p:sp>
      <p:pic>
        <p:nvPicPr>
          <p:cNvPr id="23" name="Picture 22">
            <a:extLst>
              <a:ext uri="{FF2B5EF4-FFF2-40B4-BE49-F238E27FC236}">
                <a16:creationId xmlns:a16="http://schemas.microsoft.com/office/drawing/2014/main" id="{2AF79076-A18B-4DD0-B0CE-861DEE30A9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4699" y="3640662"/>
            <a:ext cx="2893662" cy="1748944"/>
          </a:xfrm>
          <a:prstGeom prst="rect">
            <a:avLst/>
          </a:prstGeom>
          <a:ln>
            <a:noFill/>
          </a:ln>
          <a:effectLst>
            <a:outerShdw blurRad="292100" dist="139700" dir="2700000" algn="tl" rotWithShape="0">
              <a:srgbClr val="333333">
                <a:alpha val="65000"/>
              </a:srgbClr>
            </a:outerShdw>
          </a:effectLst>
        </p:spPr>
      </p:pic>
      <p:sp>
        <p:nvSpPr>
          <p:cNvPr id="24" name="TextBox 23">
            <a:extLst>
              <a:ext uri="{FF2B5EF4-FFF2-40B4-BE49-F238E27FC236}">
                <a16:creationId xmlns:a16="http://schemas.microsoft.com/office/drawing/2014/main" id="{142E3BFD-7A2E-436D-BB60-E2BB83D5CA03}"/>
              </a:ext>
            </a:extLst>
          </p:cNvPr>
          <p:cNvSpPr txBox="1"/>
          <p:nvPr/>
        </p:nvSpPr>
        <p:spPr>
          <a:xfrm>
            <a:off x="5745633" y="5624724"/>
            <a:ext cx="1356461" cy="584775"/>
          </a:xfrm>
          <a:prstGeom prst="rect">
            <a:avLst/>
          </a:prstGeom>
          <a:noFill/>
        </p:spPr>
        <p:txBody>
          <a:bodyPr wrap="none" rtlCol="0">
            <a:spAutoFit/>
          </a:bodyPr>
          <a:lstStyle/>
          <a:p>
            <a:pPr algn="ctr"/>
            <a:r>
              <a:rPr lang="en-US" sz="1600" b="1" dirty="0">
                <a:solidFill>
                  <a:srgbClr val="C00000"/>
                </a:solidFill>
                <a:latin typeface="Times New Roman" panose="02020603050405020304" pitchFamily="18" charset="0"/>
                <a:cs typeface="Times New Roman" panose="02020603050405020304" pitchFamily="18" charset="0"/>
              </a:rPr>
              <a:t>DBMS LAB /</a:t>
            </a:r>
          </a:p>
          <a:p>
            <a:pPr algn="ctr"/>
            <a:r>
              <a:rPr lang="en-US" sz="1600" b="1" dirty="0">
                <a:solidFill>
                  <a:srgbClr val="C00000"/>
                </a:solidFill>
                <a:latin typeface="Times New Roman" panose="02020603050405020304" pitchFamily="18" charset="0"/>
                <a:cs typeface="Times New Roman" panose="02020603050405020304" pitchFamily="18" charset="0"/>
              </a:rPr>
              <a:t>CG LAB</a:t>
            </a:r>
          </a:p>
        </p:txBody>
      </p:sp>
      <p:pic>
        <p:nvPicPr>
          <p:cNvPr id="26" name="Picture 25">
            <a:extLst>
              <a:ext uri="{FF2B5EF4-FFF2-40B4-BE49-F238E27FC236}">
                <a16:creationId xmlns:a16="http://schemas.microsoft.com/office/drawing/2014/main" id="{0A10F98F-CE31-4141-9EFF-5C4EE1316A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13517" y="3496187"/>
            <a:ext cx="3070934" cy="2047290"/>
          </a:xfrm>
          <a:prstGeom prst="rect">
            <a:avLst/>
          </a:prstGeom>
        </p:spPr>
      </p:pic>
      <p:sp>
        <p:nvSpPr>
          <p:cNvPr id="27" name="TextBox 26">
            <a:extLst>
              <a:ext uri="{FF2B5EF4-FFF2-40B4-BE49-F238E27FC236}">
                <a16:creationId xmlns:a16="http://schemas.microsoft.com/office/drawing/2014/main" id="{00F80684-EF65-4B61-A5A9-2710A8F27CE2}"/>
              </a:ext>
            </a:extLst>
          </p:cNvPr>
          <p:cNvSpPr txBox="1"/>
          <p:nvPr/>
        </p:nvSpPr>
        <p:spPr>
          <a:xfrm>
            <a:off x="9113857" y="5702124"/>
            <a:ext cx="1579150" cy="584775"/>
          </a:xfrm>
          <a:prstGeom prst="rect">
            <a:avLst/>
          </a:prstGeom>
          <a:noFill/>
        </p:spPr>
        <p:txBody>
          <a:bodyPr wrap="none" rtlCol="0">
            <a:spAutoFit/>
          </a:bodyPr>
          <a:lstStyle/>
          <a:p>
            <a:pPr algn="ctr"/>
            <a:r>
              <a:rPr lang="en-US" sz="1600" b="1" dirty="0">
                <a:solidFill>
                  <a:srgbClr val="C00000"/>
                </a:solidFill>
                <a:latin typeface="Times New Roman" panose="02020603050405020304" pitchFamily="18" charset="0"/>
                <a:cs typeface="Times New Roman" panose="02020603050405020304" pitchFamily="18" charset="0"/>
              </a:rPr>
              <a:t>ADE LAB /</a:t>
            </a:r>
          </a:p>
          <a:p>
            <a:pPr algn="ctr"/>
            <a:r>
              <a:rPr lang="en-US" sz="1600" b="1" dirty="0">
                <a:solidFill>
                  <a:srgbClr val="C00000"/>
                </a:solidFill>
                <a:latin typeface="Times New Roman" panose="02020603050405020304" pitchFamily="18" charset="0"/>
                <a:cs typeface="Times New Roman" panose="02020603050405020304" pitchFamily="18" charset="0"/>
              </a:rPr>
              <a:t>MP &amp; MC LAB</a:t>
            </a:r>
          </a:p>
        </p:txBody>
      </p:sp>
      <p:sp>
        <p:nvSpPr>
          <p:cNvPr id="28" name="Rounded Rectangle 4">
            <a:extLst>
              <a:ext uri="{FF2B5EF4-FFF2-40B4-BE49-F238E27FC236}">
                <a16:creationId xmlns:a16="http://schemas.microsoft.com/office/drawing/2014/main" id="{3342F1D6-6A74-4898-9062-13296C3A1E32}"/>
              </a:ext>
            </a:extLst>
          </p:cNvPr>
          <p:cNvSpPr/>
          <p:nvPr/>
        </p:nvSpPr>
        <p:spPr>
          <a:xfrm>
            <a:off x="177205" y="1833935"/>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b="1" dirty="0">
                <a:latin typeface="Times New Roman" panose="02020603050405020304" pitchFamily="18" charset="0"/>
                <a:cs typeface="Times New Roman" panose="02020603050405020304" pitchFamily="18" charset="0"/>
              </a:rPr>
              <a:t>Laboratory Details</a:t>
            </a:r>
          </a:p>
        </p:txBody>
      </p:sp>
      <p:sp>
        <p:nvSpPr>
          <p:cNvPr id="29" name="Rounded Rectangle 20">
            <a:hlinkClick r:id="" action="ppaction://noaction" highlightClick="1"/>
            <a:extLst>
              <a:ext uri="{FF2B5EF4-FFF2-40B4-BE49-F238E27FC236}">
                <a16:creationId xmlns:a16="http://schemas.microsoft.com/office/drawing/2014/main" id="{88694474-BCD6-48A3-9A3E-AC5F8982A39C}"/>
              </a:ext>
            </a:extLst>
          </p:cNvPr>
          <p:cNvSpPr/>
          <p:nvPr/>
        </p:nvSpPr>
        <p:spPr>
          <a:xfrm>
            <a:off x="188391" y="3220771"/>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Additional Facility</a:t>
            </a:r>
          </a:p>
        </p:txBody>
      </p:sp>
      <p:sp>
        <p:nvSpPr>
          <p:cNvPr id="30" name="Rounded Rectangle 20">
            <a:hlinkClick r:id="" action="ppaction://noaction" highlightClick="1"/>
            <a:extLst>
              <a:ext uri="{FF2B5EF4-FFF2-40B4-BE49-F238E27FC236}">
                <a16:creationId xmlns:a16="http://schemas.microsoft.com/office/drawing/2014/main" id="{26D43BDE-0F72-46BB-B150-09016F6D009D}"/>
              </a:ext>
            </a:extLst>
          </p:cNvPr>
          <p:cNvSpPr/>
          <p:nvPr/>
        </p:nvSpPr>
        <p:spPr>
          <a:xfrm>
            <a:off x="188106" y="3936085"/>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Safety Measures</a:t>
            </a:r>
          </a:p>
        </p:txBody>
      </p:sp>
      <p:sp>
        <p:nvSpPr>
          <p:cNvPr id="31" name="Rounded Rectangle 20">
            <a:hlinkClick r:id="" action="ppaction://noaction" highlightClick="1"/>
            <a:extLst>
              <a:ext uri="{FF2B5EF4-FFF2-40B4-BE49-F238E27FC236}">
                <a16:creationId xmlns:a16="http://schemas.microsoft.com/office/drawing/2014/main" id="{9C70CBD4-EADB-4285-8B82-59F28749211E}"/>
              </a:ext>
            </a:extLst>
          </p:cNvPr>
          <p:cNvSpPr/>
          <p:nvPr/>
        </p:nvSpPr>
        <p:spPr>
          <a:xfrm>
            <a:off x="188106" y="4651399"/>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Ambience</a:t>
            </a:r>
          </a:p>
        </p:txBody>
      </p:sp>
      <p:sp>
        <p:nvSpPr>
          <p:cNvPr id="32" name="Rounded Rectangle 4">
            <a:extLst>
              <a:ext uri="{FF2B5EF4-FFF2-40B4-BE49-F238E27FC236}">
                <a16:creationId xmlns:a16="http://schemas.microsoft.com/office/drawing/2014/main" id="{98B76448-A3E8-42F8-96BE-1401222794F3}"/>
              </a:ext>
            </a:extLst>
          </p:cNvPr>
          <p:cNvSpPr/>
          <p:nvPr/>
        </p:nvSpPr>
        <p:spPr>
          <a:xfrm>
            <a:off x="188106" y="2498059"/>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Technical Staff Name &amp;  Qualification</a:t>
            </a:r>
          </a:p>
        </p:txBody>
      </p:sp>
      <p:sp>
        <p:nvSpPr>
          <p:cNvPr id="22" name="Slide Number Placeholder 3">
            <a:extLst>
              <a:ext uri="{FF2B5EF4-FFF2-40B4-BE49-F238E27FC236}">
                <a16:creationId xmlns:a16="http://schemas.microsoft.com/office/drawing/2014/main" id="{3FE0E804-45CA-4B2E-AC7C-F5F57EF6C1E1}"/>
              </a:ext>
            </a:extLst>
          </p:cNvPr>
          <p:cNvSpPr>
            <a:spLocks noGrp="1"/>
          </p:cNvSpPr>
          <p:nvPr>
            <p:ph type="sldNum" sz="quarter" idx="12"/>
          </p:nvPr>
        </p:nvSpPr>
        <p:spPr>
          <a:xfrm>
            <a:off x="11567886" y="6545956"/>
            <a:ext cx="569522" cy="312044"/>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40</a:t>
            </a:fld>
            <a:endParaRPr lang="en-IN" sz="1800" spc="400" dirty="0">
              <a:solidFill>
                <a:schemeClr val="bg1">
                  <a:lumMod val="95000"/>
                </a:schemeClr>
              </a:solidFill>
            </a:endParaRPr>
          </a:p>
        </p:txBody>
      </p:sp>
      <p:sp>
        <p:nvSpPr>
          <p:cNvPr id="25" name="Footer Placeholder 7">
            <a:extLst>
              <a:ext uri="{FF2B5EF4-FFF2-40B4-BE49-F238E27FC236}">
                <a16:creationId xmlns:a16="http://schemas.microsoft.com/office/drawing/2014/main" id="{7A8DA23C-5645-422B-8C88-67CA3B668CA7}"/>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33" name="Date Placeholder 8">
            <a:extLst>
              <a:ext uri="{FF2B5EF4-FFF2-40B4-BE49-F238E27FC236}">
                <a16:creationId xmlns:a16="http://schemas.microsoft.com/office/drawing/2014/main" id="{1C57DC2D-09DC-49BB-AD46-B32D27CF771A}"/>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942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E24D2220-64E9-4CE7-9D85-537A1189AACE}"/>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Criterion-6 : Facilities &amp; Technical Support</a:t>
            </a:r>
          </a:p>
        </p:txBody>
      </p:sp>
      <p:sp>
        <p:nvSpPr>
          <p:cNvPr id="5" name="Slide Number Placeholder 3">
            <a:extLst>
              <a:ext uri="{FF2B5EF4-FFF2-40B4-BE49-F238E27FC236}">
                <a16:creationId xmlns:a16="http://schemas.microsoft.com/office/drawing/2014/main" id="{15800DE1-E661-49DE-8C2C-E3B69F84070A}"/>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41</a:t>
            </a:fld>
            <a:endParaRPr lang="en-IN" sz="1800" spc="400" dirty="0">
              <a:solidFill>
                <a:schemeClr val="bg1">
                  <a:lumMod val="95000"/>
                </a:schemeClr>
              </a:solidFill>
            </a:endParaRPr>
          </a:p>
        </p:txBody>
      </p:sp>
      <p:sp>
        <p:nvSpPr>
          <p:cNvPr id="6" name="Rounded Rectangle 4">
            <a:extLst>
              <a:ext uri="{FF2B5EF4-FFF2-40B4-BE49-F238E27FC236}">
                <a16:creationId xmlns:a16="http://schemas.microsoft.com/office/drawing/2014/main" id="{51F0F3EB-540E-4F79-80CD-341034D7654F}"/>
              </a:ext>
            </a:extLst>
          </p:cNvPr>
          <p:cNvSpPr/>
          <p:nvPr/>
        </p:nvSpPr>
        <p:spPr>
          <a:xfrm>
            <a:off x="210442" y="182759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Laboratory Details</a:t>
            </a:r>
          </a:p>
        </p:txBody>
      </p:sp>
      <p:sp>
        <p:nvSpPr>
          <p:cNvPr id="7" name="Rounded Rectangle 20">
            <a:hlinkClick r:id="" action="ppaction://noaction" highlightClick="1"/>
            <a:extLst>
              <a:ext uri="{FF2B5EF4-FFF2-40B4-BE49-F238E27FC236}">
                <a16:creationId xmlns:a16="http://schemas.microsoft.com/office/drawing/2014/main" id="{9E06A117-3639-4ADC-8D0A-503C7FE25FD5}"/>
              </a:ext>
            </a:extLst>
          </p:cNvPr>
          <p:cNvSpPr/>
          <p:nvPr/>
        </p:nvSpPr>
        <p:spPr>
          <a:xfrm>
            <a:off x="188391" y="3220771"/>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Additional Facility</a:t>
            </a:r>
          </a:p>
        </p:txBody>
      </p:sp>
      <p:sp>
        <p:nvSpPr>
          <p:cNvPr id="8" name="Rounded Rectangle 20">
            <a:hlinkClick r:id="" action="ppaction://noaction" highlightClick="1"/>
            <a:extLst>
              <a:ext uri="{FF2B5EF4-FFF2-40B4-BE49-F238E27FC236}">
                <a16:creationId xmlns:a16="http://schemas.microsoft.com/office/drawing/2014/main" id="{3EEBBFF0-DE16-495D-83C0-60464C75BABD}"/>
              </a:ext>
            </a:extLst>
          </p:cNvPr>
          <p:cNvSpPr/>
          <p:nvPr/>
        </p:nvSpPr>
        <p:spPr>
          <a:xfrm>
            <a:off x="188106" y="3936085"/>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Safety Measures</a:t>
            </a:r>
          </a:p>
        </p:txBody>
      </p:sp>
      <p:sp>
        <p:nvSpPr>
          <p:cNvPr id="9" name="Rounded Rectangle 20">
            <a:hlinkClick r:id="" action="ppaction://noaction" highlightClick="1"/>
            <a:extLst>
              <a:ext uri="{FF2B5EF4-FFF2-40B4-BE49-F238E27FC236}">
                <a16:creationId xmlns:a16="http://schemas.microsoft.com/office/drawing/2014/main" id="{2F65C036-8970-400A-84D1-E28B7BF95B3D}"/>
              </a:ext>
            </a:extLst>
          </p:cNvPr>
          <p:cNvSpPr/>
          <p:nvPr/>
        </p:nvSpPr>
        <p:spPr>
          <a:xfrm>
            <a:off x="188106" y="4651399"/>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Ambience</a:t>
            </a:r>
          </a:p>
        </p:txBody>
      </p:sp>
      <p:sp>
        <p:nvSpPr>
          <p:cNvPr id="11" name="Rounded Rectangle 4">
            <a:extLst>
              <a:ext uri="{FF2B5EF4-FFF2-40B4-BE49-F238E27FC236}">
                <a16:creationId xmlns:a16="http://schemas.microsoft.com/office/drawing/2014/main" id="{F47444AC-C844-4A6E-A597-E75A4ED4E80F}"/>
              </a:ext>
            </a:extLst>
          </p:cNvPr>
          <p:cNvSpPr/>
          <p:nvPr/>
        </p:nvSpPr>
        <p:spPr>
          <a:xfrm>
            <a:off x="188106" y="2512811"/>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Technical Staff Name &amp;  Qualification</a:t>
            </a:r>
          </a:p>
        </p:txBody>
      </p:sp>
      <p:graphicFrame>
        <p:nvGraphicFramePr>
          <p:cNvPr id="12" name="Content Placeholder 4">
            <a:extLst>
              <a:ext uri="{FF2B5EF4-FFF2-40B4-BE49-F238E27FC236}">
                <a16:creationId xmlns:a16="http://schemas.microsoft.com/office/drawing/2014/main" id="{3CB083B1-5ECA-4F85-88D5-633A610A84D6}"/>
              </a:ext>
            </a:extLst>
          </p:cNvPr>
          <p:cNvGraphicFramePr>
            <a:graphicFrameLocks noGrp="1"/>
          </p:cNvGraphicFramePr>
          <p:nvPr>
            <p:ph idx="1"/>
            <p:extLst>
              <p:ext uri="{D42A27DB-BD31-4B8C-83A1-F6EECF244321}">
                <p14:modId xmlns:p14="http://schemas.microsoft.com/office/powerpoint/2010/main" val="2114551409"/>
              </p:ext>
            </p:extLst>
          </p:nvPr>
        </p:nvGraphicFramePr>
        <p:xfrm>
          <a:off x="1696577" y="1314988"/>
          <a:ext cx="10189275" cy="2878494"/>
        </p:xfrm>
        <a:graphic>
          <a:graphicData uri="http://schemas.openxmlformats.org/drawingml/2006/table">
            <a:tbl>
              <a:tblPr firstRow="1" bandRow="1">
                <a:tableStyleId>{00A15C55-8517-42AA-B614-E9B94910E393}</a:tableStyleId>
              </a:tblPr>
              <a:tblGrid>
                <a:gridCol w="1000962">
                  <a:extLst>
                    <a:ext uri="{9D8B030D-6E8A-4147-A177-3AD203B41FA5}">
                      <a16:colId xmlns:a16="http://schemas.microsoft.com/office/drawing/2014/main" val="20000"/>
                    </a:ext>
                  </a:extLst>
                </a:gridCol>
                <a:gridCol w="3074748">
                  <a:extLst>
                    <a:ext uri="{9D8B030D-6E8A-4147-A177-3AD203B41FA5}">
                      <a16:colId xmlns:a16="http://schemas.microsoft.com/office/drawing/2014/main" val="20001"/>
                    </a:ext>
                  </a:extLst>
                </a:gridCol>
                <a:gridCol w="2037855">
                  <a:extLst>
                    <a:ext uri="{9D8B030D-6E8A-4147-A177-3AD203B41FA5}">
                      <a16:colId xmlns:a16="http://schemas.microsoft.com/office/drawing/2014/main" val="20002"/>
                    </a:ext>
                  </a:extLst>
                </a:gridCol>
                <a:gridCol w="2037855">
                  <a:extLst>
                    <a:ext uri="{9D8B030D-6E8A-4147-A177-3AD203B41FA5}">
                      <a16:colId xmlns:a16="http://schemas.microsoft.com/office/drawing/2014/main" val="20003"/>
                    </a:ext>
                  </a:extLst>
                </a:gridCol>
                <a:gridCol w="2037855">
                  <a:extLst>
                    <a:ext uri="{9D8B030D-6E8A-4147-A177-3AD203B41FA5}">
                      <a16:colId xmlns:a16="http://schemas.microsoft.com/office/drawing/2014/main" val="20004"/>
                    </a:ext>
                  </a:extLst>
                </a:gridCol>
              </a:tblGrid>
              <a:tr h="525364">
                <a:tc>
                  <a:txBody>
                    <a:bodyPr/>
                    <a:lstStyle/>
                    <a:p>
                      <a:pPr marL="274320" marR="262255" indent="57785" algn="ctr">
                        <a:lnSpc>
                          <a:spcPct val="100000"/>
                        </a:lnSpc>
                        <a:spcBef>
                          <a:spcPts val="0"/>
                        </a:spcBef>
                        <a:spcAft>
                          <a:spcPts val="0"/>
                        </a:spcAft>
                      </a:pPr>
                      <a:r>
                        <a:rPr lang="en-US" sz="1600" b="0" dirty="0">
                          <a:latin typeface="Times New Roman" panose="02020603050405020304" pitchFamily="18" charset="0"/>
                          <a:cs typeface="Times New Roman" panose="02020603050405020304" pitchFamily="18" charset="0"/>
                        </a:rPr>
                        <a:t>Sl. No.</a:t>
                      </a:r>
                      <a:endParaRPr lang="en-US" sz="1600" b="0" dirty="0">
                        <a:latin typeface="Times New Roman" pitchFamily="18" charset="0"/>
                        <a:ea typeface="Times New Roman"/>
                        <a:cs typeface="Times New Roman" pitchFamily="18" charset="0"/>
                      </a:endParaRPr>
                    </a:p>
                  </a:txBody>
                  <a:tcPr marL="68580" marR="68580" marT="0" marB="0" anchorCtr="1">
                    <a:solidFill>
                      <a:schemeClr val="bg2">
                        <a:lumMod val="75000"/>
                      </a:schemeClr>
                    </a:solidFill>
                  </a:tcPr>
                </a:tc>
                <a:tc>
                  <a:txBody>
                    <a:bodyPr/>
                    <a:lstStyle/>
                    <a:p>
                      <a:pPr marL="20447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Times New Roman" panose="02020603050405020304" pitchFamily="18" charset="0"/>
                          <a:cs typeface="Times New Roman" panose="02020603050405020304" pitchFamily="18" charset="0"/>
                        </a:rPr>
                        <a:t>Name of the Technical staff</a:t>
                      </a:r>
                    </a:p>
                  </a:txBody>
                  <a:tcPr marL="68580" marR="68580" marT="0" marB="0" anchor="ctr" anchorCtr="1">
                    <a:solidFill>
                      <a:schemeClr val="bg2">
                        <a:lumMod val="75000"/>
                      </a:schemeClr>
                    </a:solidFill>
                  </a:tcPr>
                </a:tc>
                <a:tc>
                  <a:txBody>
                    <a:bodyPr/>
                    <a:lstStyle/>
                    <a:p>
                      <a:pPr marL="0" marR="0" algn="ctr">
                        <a:lnSpc>
                          <a:spcPct val="100000"/>
                        </a:lnSpc>
                        <a:spcBef>
                          <a:spcPts val="10"/>
                        </a:spcBef>
                        <a:spcAft>
                          <a:spcPts val="0"/>
                        </a:spcAft>
                      </a:pPr>
                      <a:r>
                        <a:rPr lang="en-US" sz="1600" b="0" dirty="0">
                          <a:latin typeface="Times New Roman" panose="02020603050405020304" pitchFamily="18" charset="0"/>
                          <a:cs typeface="Times New Roman" panose="02020603050405020304" pitchFamily="18" charset="0"/>
                        </a:rPr>
                        <a:t>Designation</a:t>
                      </a:r>
                      <a:endParaRPr lang="en-US" sz="1600" b="0" dirty="0">
                        <a:latin typeface="Times New Roman" pitchFamily="18" charset="0"/>
                        <a:ea typeface="Times New Roman"/>
                        <a:cs typeface="Times New Roman" pitchFamily="18" charset="0"/>
                      </a:endParaRPr>
                    </a:p>
                  </a:txBody>
                  <a:tcPr marL="68580" marR="68580" marT="0" marB="0" anchor="ctr" anchorCtr="1">
                    <a:solidFill>
                      <a:schemeClr val="bg2">
                        <a:lumMod val="75000"/>
                      </a:schemeClr>
                    </a:solidFill>
                  </a:tcPr>
                </a:tc>
                <a:tc>
                  <a:txBody>
                    <a:bodyPr/>
                    <a:lstStyle/>
                    <a:p>
                      <a:pPr marL="0" marR="0" lvl="0" indent="0" algn="ctr" defTabSz="914400" rtl="0" eaLnBrk="1" fontAlgn="auto" latinLnBrk="0" hangingPunct="1">
                        <a:lnSpc>
                          <a:spcPct val="100000"/>
                        </a:lnSpc>
                        <a:spcBef>
                          <a:spcPts val="10"/>
                        </a:spcBef>
                        <a:spcAft>
                          <a:spcPts val="0"/>
                        </a:spcAft>
                        <a:buClrTx/>
                        <a:buSzTx/>
                        <a:buFontTx/>
                        <a:buNone/>
                        <a:tabLst/>
                        <a:defRPr/>
                      </a:pPr>
                      <a:r>
                        <a:rPr lang="en-US" sz="1600" b="0" dirty="0">
                          <a:latin typeface="Times New Roman" panose="02020603050405020304" pitchFamily="18" charset="0"/>
                          <a:cs typeface="Times New Roman" panose="02020603050405020304" pitchFamily="18" charset="0"/>
                        </a:rPr>
                        <a:t>Qualification</a:t>
                      </a:r>
                    </a:p>
                  </a:txBody>
                  <a:tcPr marL="68580" marR="68580" marT="0" marB="0" anchor="ctr" anchorCtr="1">
                    <a:solidFill>
                      <a:schemeClr val="bg2">
                        <a:lumMod val="75000"/>
                      </a:schemeClr>
                    </a:solidFill>
                  </a:tcPr>
                </a:tc>
                <a:tc>
                  <a:txBody>
                    <a:bodyPr/>
                    <a:lstStyle/>
                    <a:p>
                      <a:pPr marL="0" marR="0" algn="ctr">
                        <a:lnSpc>
                          <a:spcPct val="100000"/>
                        </a:lnSpc>
                        <a:spcBef>
                          <a:spcPts val="10"/>
                        </a:spcBef>
                        <a:spcAft>
                          <a:spcPts val="0"/>
                        </a:spcAft>
                      </a:pPr>
                      <a:r>
                        <a:rPr lang="en-US" sz="1600" b="0" dirty="0">
                          <a:latin typeface="Times New Roman" panose="02020603050405020304" pitchFamily="18" charset="0"/>
                          <a:cs typeface="Times New Roman" panose="02020603050405020304" pitchFamily="18" charset="0"/>
                        </a:rPr>
                        <a:t>Experience</a:t>
                      </a:r>
                      <a:endParaRPr lang="en-US" sz="1600" b="0" dirty="0">
                        <a:latin typeface="Times New Roman" pitchFamily="18" charset="0"/>
                        <a:ea typeface="Times New Roman"/>
                        <a:cs typeface="Times New Roman" pitchFamily="18" charset="0"/>
                      </a:endParaRPr>
                    </a:p>
                  </a:txBody>
                  <a:tcPr marL="68580" marR="68580" marT="0" marB="0" anchor="ctr" anchorCtr="1">
                    <a:solidFill>
                      <a:schemeClr val="bg2">
                        <a:lumMod val="75000"/>
                      </a:schemeClr>
                    </a:solidFill>
                  </a:tcPr>
                </a:tc>
                <a:extLst>
                  <a:ext uri="{0D108BD9-81ED-4DB2-BD59-A6C34878D82A}">
                    <a16:rowId xmlns:a16="http://schemas.microsoft.com/office/drawing/2014/main" val="10000"/>
                  </a:ext>
                </a:extLst>
              </a:tr>
              <a:tr h="445045">
                <a:tc>
                  <a:txBody>
                    <a:bodyPr/>
                    <a:lstStyle/>
                    <a:p>
                      <a:pPr algn="ctr"/>
                      <a:r>
                        <a:rPr lang="en-US" sz="1600" b="0" dirty="0">
                          <a:latin typeface="Times New Roman" pitchFamily="18" charset="0"/>
                          <a:cs typeface="Times New Roman" pitchFamily="18" charset="0"/>
                        </a:rPr>
                        <a:t>1</a:t>
                      </a:r>
                    </a:p>
                  </a:txBody>
                  <a:tcPr marL="68580" marR="68580" marT="0" marB="0">
                    <a:solidFill>
                      <a:srgbClr val="CCCCFF"/>
                    </a:solidFill>
                  </a:tcPr>
                </a:tc>
                <a:tc>
                  <a:txBody>
                    <a:bodyPr/>
                    <a:lstStyle/>
                    <a:p>
                      <a:pPr marL="0" marR="0" indent="0" algn="ctr">
                        <a:lnSpc>
                          <a:spcPct val="115000"/>
                        </a:lnSpc>
                        <a:spcBef>
                          <a:spcPts val="0"/>
                        </a:spcBef>
                        <a:spcAft>
                          <a:spcPts val="1000"/>
                        </a:spcAft>
                      </a:pPr>
                      <a:r>
                        <a:rPr lang="en-US" sz="1600" b="0" dirty="0">
                          <a:latin typeface="Times New Roman" panose="02020603050405020304" pitchFamily="18" charset="0"/>
                          <a:cs typeface="Times New Roman" panose="02020603050405020304" pitchFamily="18" charset="0"/>
                        </a:rPr>
                        <a:t>Mr. </a:t>
                      </a:r>
                      <a:r>
                        <a:rPr lang="en-US" sz="1600" b="0" dirty="0" err="1">
                          <a:latin typeface="Times New Roman" panose="02020603050405020304" pitchFamily="18" charset="0"/>
                          <a:cs typeface="Times New Roman" panose="02020603050405020304" pitchFamily="18" charset="0"/>
                        </a:rPr>
                        <a:t>Balaraju</a:t>
                      </a:r>
                      <a:r>
                        <a:rPr lang="en-US" sz="1600" b="0" dirty="0">
                          <a:latin typeface="Times New Roman" panose="02020603050405020304" pitchFamily="18" charset="0"/>
                          <a:cs typeface="Times New Roman" panose="02020603050405020304" pitchFamily="18" charset="0"/>
                        </a:rPr>
                        <a:t> C R</a:t>
                      </a:r>
                      <a:endParaRPr lang="en-US" sz="1600" b="0" dirty="0">
                        <a:latin typeface="Times New Roman" pitchFamily="18" charset="0"/>
                        <a:ea typeface="Times New Roman"/>
                        <a:cs typeface="Times New Roman" pitchFamily="18" charset="0"/>
                      </a:endParaRPr>
                    </a:p>
                  </a:txBody>
                  <a:tcPr marL="68580" marR="68580" marT="0" marB="0">
                    <a:solidFill>
                      <a:srgbClr val="CCCCFF"/>
                    </a:solidFill>
                  </a:tcPr>
                </a:tc>
                <a:tc>
                  <a:txBody>
                    <a:bodyPr/>
                    <a:lstStyle/>
                    <a:p>
                      <a:pPr marL="0" marR="0" algn="ctr">
                        <a:spcBef>
                          <a:spcPts val="0"/>
                        </a:spcBef>
                        <a:spcAft>
                          <a:spcPts val="0"/>
                        </a:spcAft>
                      </a:pPr>
                      <a:r>
                        <a:rPr lang="en-US" sz="1600" b="0" dirty="0">
                          <a:latin typeface="Times New Roman" panose="02020603050405020304" pitchFamily="18" charset="0"/>
                          <a:cs typeface="Times New Roman" panose="02020603050405020304" pitchFamily="18" charset="0"/>
                        </a:rPr>
                        <a:t>System Administrator</a:t>
                      </a:r>
                      <a:endParaRPr lang="en-US" sz="1600" b="0" dirty="0">
                        <a:latin typeface="Times New Roman" pitchFamily="18" charset="0"/>
                        <a:ea typeface="Times New Roman"/>
                        <a:cs typeface="Times New Roman" pitchFamily="18" charset="0"/>
                      </a:endParaRPr>
                    </a:p>
                  </a:txBody>
                  <a:tcPr marL="68580" marR="68580" marT="0" marB="0" anchor="ctr">
                    <a:solidFill>
                      <a:srgbClr val="CCCCFF"/>
                    </a:solidFill>
                  </a:tcPr>
                </a:tc>
                <a:tc>
                  <a:txBody>
                    <a:bodyPr/>
                    <a:lstStyle/>
                    <a:p>
                      <a:pPr marL="0" marR="0" algn="ctr">
                        <a:spcBef>
                          <a:spcPts val="0"/>
                        </a:spcBef>
                        <a:spcAft>
                          <a:spcPts val="0"/>
                        </a:spcAft>
                      </a:pPr>
                      <a:r>
                        <a:rPr lang="en-US" sz="1600" b="0" dirty="0" err="1">
                          <a:latin typeface="Times New Roman" panose="02020603050405020304" pitchFamily="18" charset="0"/>
                          <a:cs typeface="Times New Roman" panose="02020603050405020304" pitchFamily="18" charset="0"/>
                        </a:rPr>
                        <a:t>B.Sc</a:t>
                      </a:r>
                      <a:r>
                        <a:rPr lang="en-US" sz="1600" b="0" dirty="0">
                          <a:latin typeface="Times New Roman" panose="02020603050405020304" pitchFamily="18" charset="0"/>
                          <a:cs typeface="Times New Roman" panose="02020603050405020304" pitchFamily="18" charset="0"/>
                        </a:rPr>
                        <a:t> in Computer Science</a:t>
                      </a:r>
                      <a:endParaRPr lang="en-US" sz="1600" b="0" dirty="0">
                        <a:latin typeface="Times New Roman" pitchFamily="18" charset="0"/>
                        <a:ea typeface="Times New Roman"/>
                        <a:cs typeface="Times New Roman" pitchFamily="18" charset="0"/>
                      </a:endParaRPr>
                    </a:p>
                  </a:txBody>
                  <a:tcPr marL="68580" marR="68580" marT="0" marB="0" anchor="ctr">
                    <a:solidFill>
                      <a:srgbClr val="CCCCFF"/>
                    </a:solidFill>
                  </a:tcPr>
                </a:tc>
                <a:tc>
                  <a:txBody>
                    <a:bodyPr/>
                    <a:lstStyle/>
                    <a:p>
                      <a:pPr marL="0" marR="0" algn="ctr">
                        <a:spcBef>
                          <a:spcPts val="0"/>
                        </a:spcBef>
                        <a:spcAft>
                          <a:spcPts val="0"/>
                        </a:spcAft>
                      </a:pPr>
                      <a:r>
                        <a:rPr lang="en-US" sz="1600" b="0" dirty="0">
                          <a:latin typeface="Times New Roman" panose="02020603050405020304" pitchFamily="18" charset="0"/>
                          <a:cs typeface="Times New Roman" panose="02020603050405020304" pitchFamily="18" charset="0"/>
                        </a:rPr>
                        <a:t>15 Years </a:t>
                      </a:r>
                      <a:endParaRPr lang="en-US" sz="1600" b="0" dirty="0">
                        <a:latin typeface="Times New Roman" pitchFamily="18" charset="0"/>
                        <a:ea typeface="Times New Roman"/>
                        <a:cs typeface="Times New Roman" pitchFamily="18" charset="0"/>
                      </a:endParaRPr>
                    </a:p>
                  </a:txBody>
                  <a:tcPr marL="68580" marR="68580" marT="0" marB="0">
                    <a:solidFill>
                      <a:srgbClr val="CCCCFF"/>
                    </a:solidFill>
                  </a:tcPr>
                </a:tc>
                <a:extLst>
                  <a:ext uri="{0D108BD9-81ED-4DB2-BD59-A6C34878D82A}">
                    <a16:rowId xmlns:a16="http://schemas.microsoft.com/office/drawing/2014/main" val="10001"/>
                  </a:ext>
                </a:extLst>
              </a:tr>
              <a:tr h="445045">
                <a:tc>
                  <a:txBody>
                    <a:bodyPr/>
                    <a:lstStyle/>
                    <a:p>
                      <a:pPr algn="ctr"/>
                      <a:r>
                        <a:rPr lang="en-US" sz="1600" b="0" dirty="0">
                          <a:latin typeface="Times New Roman" pitchFamily="18" charset="0"/>
                          <a:cs typeface="Times New Roman" pitchFamily="18" charset="0"/>
                        </a:rPr>
                        <a:t>2</a:t>
                      </a:r>
                    </a:p>
                  </a:txBody>
                  <a:tcPr marL="68580" marR="68580" marT="0" marB="0">
                    <a:solidFill>
                      <a:srgbClr val="CCCCFF"/>
                    </a:solidFill>
                  </a:tcPr>
                </a:tc>
                <a:tc>
                  <a:txBody>
                    <a:bodyPr/>
                    <a:lstStyle/>
                    <a:p>
                      <a:pPr marL="0" marR="0" indent="0" algn="ctr">
                        <a:lnSpc>
                          <a:spcPct val="115000"/>
                        </a:lnSpc>
                        <a:spcBef>
                          <a:spcPts val="0"/>
                        </a:spcBef>
                        <a:spcAft>
                          <a:spcPts val="1000"/>
                        </a:spcAft>
                      </a:pPr>
                      <a:r>
                        <a:rPr lang="en-US" sz="1600" b="0" dirty="0">
                          <a:latin typeface="Times New Roman" panose="02020603050405020304" pitchFamily="18" charset="0"/>
                          <a:cs typeface="Times New Roman" panose="02020603050405020304" pitchFamily="18" charset="0"/>
                        </a:rPr>
                        <a:t>Mr. Uday M H</a:t>
                      </a:r>
                      <a:endParaRPr lang="en-US" sz="1600" b="0" dirty="0">
                        <a:latin typeface="Times New Roman" pitchFamily="18" charset="0"/>
                        <a:ea typeface="Times New Roman"/>
                        <a:cs typeface="Times New Roman" pitchFamily="18" charset="0"/>
                      </a:endParaRPr>
                    </a:p>
                  </a:txBody>
                  <a:tcPr marL="68580" marR="68580" marT="0" marB="0">
                    <a:solidFill>
                      <a:srgbClr val="CCCCFF"/>
                    </a:solidFill>
                  </a:tcPr>
                </a:tc>
                <a:tc>
                  <a:txBody>
                    <a:bodyPr/>
                    <a:lstStyle/>
                    <a:p>
                      <a:pPr marL="0" marR="0" algn="ctr">
                        <a:spcBef>
                          <a:spcPts val="0"/>
                        </a:spcBef>
                        <a:spcAft>
                          <a:spcPts val="0"/>
                        </a:spcAft>
                      </a:pPr>
                      <a:r>
                        <a:rPr lang="en-US" sz="1600" b="0" dirty="0">
                          <a:latin typeface="Times New Roman" panose="02020603050405020304" pitchFamily="18" charset="0"/>
                          <a:cs typeface="Times New Roman" panose="02020603050405020304" pitchFamily="18" charset="0"/>
                        </a:rPr>
                        <a:t>System Analyst</a:t>
                      </a:r>
                      <a:endParaRPr lang="en-US" sz="1600" b="0" dirty="0">
                        <a:latin typeface="Times New Roman" pitchFamily="18" charset="0"/>
                        <a:ea typeface="Times New Roman"/>
                        <a:cs typeface="Times New Roman" pitchFamily="18" charset="0"/>
                      </a:endParaRPr>
                    </a:p>
                  </a:txBody>
                  <a:tcPr marL="68580" marR="68580" marT="0" marB="0" anchor="ctr">
                    <a:solidFill>
                      <a:srgbClr val="CCCCFF"/>
                    </a:solidFill>
                  </a:tcPr>
                </a:tc>
                <a:tc>
                  <a:txBody>
                    <a:bodyPr/>
                    <a:lstStyle/>
                    <a:p>
                      <a:pPr marL="91440" marR="89535" algn="ctr">
                        <a:spcBef>
                          <a:spcPts val="0"/>
                        </a:spcBef>
                        <a:spcAft>
                          <a:spcPts val="0"/>
                        </a:spcAft>
                      </a:pPr>
                      <a:r>
                        <a:rPr lang="en-US" sz="1600" b="0" dirty="0" err="1">
                          <a:latin typeface="Times New Roman" panose="02020603050405020304" pitchFamily="18" charset="0"/>
                          <a:cs typeface="Times New Roman" panose="02020603050405020304" pitchFamily="18" charset="0"/>
                        </a:rPr>
                        <a:t>M.Sc</a:t>
                      </a:r>
                      <a:r>
                        <a:rPr lang="en-US" sz="1600" b="0" dirty="0">
                          <a:latin typeface="Times New Roman" panose="02020603050405020304" pitchFamily="18" charset="0"/>
                          <a:cs typeface="Times New Roman" panose="02020603050405020304" pitchFamily="18" charset="0"/>
                        </a:rPr>
                        <a:t> in Information Technology</a:t>
                      </a:r>
                      <a:endParaRPr lang="en-US" sz="1600" b="0" dirty="0">
                        <a:latin typeface="Times New Roman" pitchFamily="18" charset="0"/>
                        <a:ea typeface="Times New Roman"/>
                        <a:cs typeface="Times New Roman" pitchFamily="18" charset="0"/>
                      </a:endParaRPr>
                    </a:p>
                  </a:txBody>
                  <a:tcPr marL="68580" marR="68580" marT="0" marB="0" anchor="ctr">
                    <a:solidFill>
                      <a:srgbClr val="CCCCFF"/>
                    </a:solidFill>
                  </a:tcPr>
                </a:tc>
                <a:tc>
                  <a:txBody>
                    <a:bodyPr/>
                    <a:lstStyle/>
                    <a:p>
                      <a:pPr marL="91440" marR="89535" algn="ctr">
                        <a:spcBef>
                          <a:spcPts val="0"/>
                        </a:spcBef>
                        <a:spcAft>
                          <a:spcPts val="0"/>
                        </a:spcAft>
                      </a:pPr>
                      <a:r>
                        <a:rPr lang="en-US" sz="1600" b="0" dirty="0">
                          <a:latin typeface="Times New Roman" panose="02020603050405020304" pitchFamily="18" charset="0"/>
                          <a:cs typeface="Times New Roman" panose="02020603050405020304" pitchFamily="18" charset="0"/>
                        </a:rPr>
                        <a:t>25 Years</a:t>
                      </a:r>
                      <a:endParaRPr lang="en-US" sz="1600" b="0" dirty="0">
                        <a:latin typeface="Times New Roman" pitchFamily="18" charset="0"/>
                        <a:ea typeface="Times New Roman"/>
                        <a:cs typeface="Times New Roman" pitchFamily="18" charset="0"/>
                      </a:endParaRPr>
                    </a:p>
                  </a:txBody>
                  <a:tcPr marL="68580" marR="68580" marT="0" marB="0">
                    <a:solidFill>
                      <a:srgbClr val="CCCCFF"/>
                    </a:solidFill>
                  </a:tcPr>
                </a:tc>
                <a:extLst>
                  <a:ext uri="{0D108BD9-81ED-4DB2-BD59-A6C34878D82A}">
                    <a16:rowId xmlns:a16="http://schemas.microsoft.com/office/drawing/2014/main" val="10002"/>
                  </a:ext>
                </a:extLst>
              </a:tr>
              <a:tr h="445045">
                <a:tc>
                  <a:txBody>
                    <a:bodyPr/>
                    <a:lstStyle/>
                    <a:p>
                      <a:pPr algn="ctr"/>
                      <a:r>
                        <a:rPr lang="en-US" sz="1600" b="0" dirty="0">
                          <a:latin typeface="Times New Roman" pitchFamily="18" charset="0"/>
                          <a:cs typeface="Times New Roman" pitchFamily="18" charset="0"/>
                        </a:rPr>
                        <a:t>3</a:t>
                      </a:r>
                    </a:p>
                  </a:txBody>
                  <a:tcPr marL="68580" marR="68580" marT="0" marB="0">
                    <a:solidFill>
                      <a:srgbClr val="CCCCFF"/>
                    </a:solidFill>
                  </a:tcPr>
                </a:tc>
                <a:tc>
                  <a:txBody>
                    <a:bodyPr/>
                    <a:lstStyle/>
                    <a:p>
                      <a:pPr marL="0" marR="0" indent="0" algn="ctr">
                        <a:lnSpc>
                          <a:spcPct val="115000"/>
                        </a:lnSpc>
                        <a:spcBef>
                          <a:spcPts val="0"/>
                        </a:spcBef>
                        <a:spcAft>
                          <a:spcPts val="1000"/>
                        </a:spcAft>
                      </a:pPr>
                      <a:r>
                        <a:rPr lang="en-US" sz="1600" b="0" dirty="0">
                          <a:latin typeface="Times New Roman" panose="02020603050405020304" pitchFamily="18" charset="0"/>
                          <a:cs typeface="Times New Roman" panose="02020603050405020304" pitchFamily="18" charset="0"/>
                        </a:rPr>
                        <a:t>Mr. </a:t>
                      </a:r>
                      <a:r>
                        <a:rPr lang="en-US" sz="1600" b="0" dirty="0" err="1">
                          <a:latin typeface="Times New Roman" panose="02020603050405020304" pitchFamily="18" charset="0"/>
                          <a:cs typeface="Times New Roman" panose="02020603050405020304" pitchFamily="18" charset="0"/>
                        </a:rPr>
                        <a:t>Abhishek</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Gowda</a:t>
                      </a:r>
                      <a:r>
                        <a:rPr lang="en-US" sz="1600" b="0" dirty="0">
                          <a:latin typeface="Times New Roman" panose="02020603050405020304" pitchFamily="18" charset="0"/>
                          <a:cs typeface="Times New Roman" panose="02020603050405020304" pitchFamily="18" charset="0"/>
                        </a:rPr>
                        <a:t> B R</a:t>
                      </a:r>
                      <a:endParaRPr lang="en-US" sz="1600" b="0" dirty="0">
                        <a:latin typeface="Times New Roman" pitchFamily="18" charset="0"/>
                        <a:ea typeface="Times New Roman"/>
                        <a:cs typeface="Times New Roman" pitchFamily="18" charset="0"/>
                      </a:endParaRPr>
                    </a:p>
                  </a:txBody>
                  <a:tcPr marL="68580" marR="68580" marT="0" marB="0">
                    <a:solidFill>
                      <a:srgbClr val="CCCCFF"/>
                    </a:solidFill>
                  </a:tcPr>
                </a:tc>
                <a:tc>
                  <a:txBody>
                    <a:bodyPr/>
                    <a:lstStyle/>
                    <a:p>
                      <a:pPr marL="0" marR="0" algn="ctr">
                        <a:spcBef>
                          <a:spcPts val="0"/>
                        </a:spcBef>
                        <a:spcAft>
                          <a:spcPts val="0"/>
                        </a:spcAft>
                      </a:pPr>
                      <a:r>
                        <a:rPr lang="en-US" sz="1600" b="0" dirty="0">
                          <a:latin typeface="Times New Roman" panose="02020603050405020304" pitchFamily="18" charset="0"/>
                          <a:cs typeface="Times New Roman" panose="02020603050405020304" pitchFamily="18" charset="0"/>
                        </a:rPr>
                        <a:t>Programmer</a:t>
                      </a:r>
                      <a:endParaRPr lang="en-US" sz="1600" b="0" dirty="0">
                        <a:latin typeface="Times New Roman" pitchFamily="18" charset="0"/>
                        <a:ea typeface="Times New Roman"/>
                        <a:cs typeface="Times New Roman" pitchFamily="18" charset="0"/>
                      </a:endParaRPr>
                    </a:p>
                  </a:txBody>
                  <a:tcPr marL="68580" marR="68580" marT="0" marB="0" anchor="ctr">
                    <a:solidFill>
                      <a:srgbClr val="CCCCFF"/>
                    </a:solidFill>
                  </a:tcPr>
                </a:tc>
                <a:tc>
                  <a:txBody>
                    <a:bodyPr/>
                    <a:lstStyle/>
                    <a:p>
                      <a:pPr marL="0" marR="89535" algn="ctr">
                        <a:spcBef>
                          <a:spcPts val="0"/>
                        </a:spcBef>
                        <a:spcAft>
                          <a:spcPts val="0"/>
                        </a:spcAft>
                      </a:pPr>
                      <a:r>
                        <a:rPr lang="en-US" sz="1600" b="0" dirty="0">
                          <a:latin typeface="Times New Roman" panose="02020603050405020304" pitchFamily="18" charset="0"/>
                          <a:cs typeface="Times New Roman" panose="02020603050405020304" pitchFamily="18" charset="0"/>
                        </a:rPr>
                        <a:t>Bachelor of Engineering</a:t>
                      </a:r>
                      <a:endParaRPr lang="en-US" sz="1600" b="0" dirty="0">
                        <a:latin typeface="Times New Roman" pitchFamily="18" charset="0"/>
                        <a:ea typeface="Times New Roman"/>
                        <a:cs typeface="Times New Roman" pitchFamily="18" charset="0"/>
                      </a:endParaRPr>
                    </a:p>
                  </a:txBody>
                  <a:tcPr marL="68580" marR="68580" marT="0" marB="0" anchor="ctr">
                    <a:solidFill>
                      <a:srgbClr val="CCCCFF"/>
                    </a:solidFill>
                  </a:tcPr>
                </a:tc>
                <a:tc>
                  <a:txBody>
                    <a:bodyPr/>
                    <a:lstStyle/>
                    <a:p>
                      <a:pPr marL="0" marR="0" algn="ctr">
                        <a:spcBef>
                          <a:spcPts val="0"/>
                        </a:spcBef>
                        <a:spcAft>
                          <a:spcPts val="0"/>
                        </a:spcAft>
                      </a:pPr>
                      <a:r>
                        <a:rPr lang="en-US" sz="1600" b="0" dirty="0">
                          <a:latin typeface="Times New Roman" panose="02020603050405020304" pitchFamily="18" charset="0"/>
                          <a:cs typeface="Times New Roman" panose="02020603050405020304" pitchFamily="18" charset="0"/>
                        </a:rPr>
                        <a:t>2 Years</a:t>
                      </a:r>
                      <a:endParaRPr lang="en-US" sz="1600" b="0" dirty="0">
                        <a:latin typeface="Times New Roman" pitchFamily="18" charset="0"/>
                        <a:ea typeface="Times New Roman"/>
                        <a:cs typeface="Times New Roman" pitchFamily="18" charset="0"/>
                      </a:endParaRPr>
                    </a:p>
                  </a:txBody>
                  <a:tcPr marL="68580" marR="68580" marT="0" marB="0">
                    <a:solidFill>
                      <a:srgbClr val="CCCCFF"/>
                    </a:solidFill>
                  </a:tcPr>
                </a:tc>
                <a:extLst>
                  <a:ext uri="{0D108BD9-81ED-4DB2-BD59-A6C34878D82A}">
                    <a16:rowId xmlns:a16="http://schemas.microsoft.com/office/drawing/2014/main" val="10003"/>
                  </a:ext>
                </a:extLst>
              </a:tr>
              <a:tr h="445045">
                <a:tc>
                  <a:txBody>
                    <a:bodyPr/>
                    <a:lstStyle/>
                    <a:p>
                      <a:pPr algn="ctr"/>
                      <a:r>
                        <a:rPr lang="en-US" sz="1600" b="0" dirty="0">
                          <a:latin typeface="Times New Roman" pitchFamily="18" charset="0"/>
                          <a:cs typeface="Times New Roman" pitchFamily="18" charset="0"/>
                        </a:rPr>
                        <a:t>4</a:t>
                      </a:r>
                    </a:p>
                  </a:txBody>
                  <a:tcPr marL="68580" marR="68580" marT="0" marB="0">
                    <a:solidFill>
                      <a:srgbClr val="CCCCFF"/>
                    </a:solidFill>
                  </a:tcPr>
                </a:tc>
                <a:tc>
                  <a:txBody>
                    <a:bodyPr/>
                    <a:lstStyle/>
                    <a:p>
                      <a:pPr marL="0" marR="0" indent="0" algn="ctr">
                        <a:lnSpc>
                          <a:spcPct val="115000"/>
                        </a:lnSpc>
                        <a:spcBef>
                          <a:spcPts val="0"/>
                        </a:spcBef>
                        <a:spcAft>
                          <a:spcPts val="1000"/>
                        </a:spcAft>
                      </a:pPr>
                      <a:r>
                        <a:rPr lang="en-US" sz="1600" b="0" dirty="0">
                          <a:latin typeface="Times New Roman" panose="02020603050405020304" pitchFamily="18" charset="0"/>
                          <a:cs typeface="Times New Roman" panose="02020603050405020304" pitchFamily="18" charset="0"/>
                        </a:rPr>
                        <a:t>Ms. Arpitha J P</a:t>
                      </a:r>
                      <a:endParaRPr lang="en-US" sz="1600" b="0" dirty="0">
                        <a:latin typeface="Times New Roman" pitchFamily="18" charset="0"/>
                        <a:ea typeface="Times New Roman"/>
                        <a:cs typeface="Times New Roman" pitchFamily="18" charset="0"/>
                      </a:endParaRPr>
                    </a:p>
                  </a:txBody>
                  <a:tcPr marL="68580" marR="68580" marT="0" marB="0">
                    <a:solidFill>
                      <a:srgbClr val="CCCCFF"/>
                    </a:solidFill>
                  </a:tcPr>
                </a:tc>
                <a:tc>
                  <a:txBody>
                    <a:bodyPr/>
                    <a:lstStyle/>
                    <a:p>
                      <a:pPr marL="259715" marR="0" indent="-259715" algn="ctr">
                        <a:spcBef>
                          <a:spcPts val="0"/>
                        </a:spcBef>
                        <a:spcAft>
                          <a:spcPts val="0"/>
                        </a:spcAft>
                      </a:pPr>
                      <a:r>
                        <a:rPr lang="en-US" sz="1600" b="0" dirty="0">
                          <a:latin typeface="Times New Roman" panose="02020603050405020304" pitchFamily="18" charset="0"/>
                          <a:cs typeface="Times New Roman" panose="02020603050405020304" pitchFamily="18" charset="0"/>
                        </a:rPr>
                        <a:t>Assistant Instructor</a:t>
                      </a:r>
                      <a:endParaRPr lang="en-US" sz="1600" b="0" dirty="0">
                        <a:latin typeface="Times New Roman" pitchFamily="18" charset="0"/>
                        <a:ea typeface="Times New Roman"/>
                        <a:cs typeface="Times New Roman" pitchFamily="18" charset="0"/>
                      </a:endParaRPr>
                    </a:p>
                  </a:txBody>
                  <a:tcPr marL="68580" marR="68580" marT="0" marB="0" anchor="ctr">
                    <a:solidFill>
                      <a:srgbClr val="CCCCFF"/>
                    </a:solidFill>
                  </a:tcPr>
                </a:tc>
                <a:tc>
                  <a:txBody>
                    <a:bodyPr/>
                    <a:lstStyle/>
                    <a:p>
                      <a:pPr marL="0" marR="0" algn="ctr">
                        <a:spcBef>
                          <a:spcPts val="0"/>
                        </a:spcBef>
                        <a:spcAft>
                          <a:spcPts val="0"/>
                        </a:spcAft>
                      </a:pPr>
                      <a:r>
                        <a:rPr lang="en-US" sz="1600" b="0" dirty="0">
                          <a:latin typeface="Times New Roman" panose="02020603050405020304" pitchFamily="18" charset="0"/>
                          <a:cs typeface="Times New Roman" panose="02020603050405020304" pitchFamily="18" charset="0"/>
                        </a:rPr>
                        <a:t>PUC, (Diploma)</a:t>
                      </a:r>
                      <a:endParaRPr lang="en-US" sz="1600" b="0" dirty="0">
                        <a:latin typeface="Times New Roman" pitchFamily="18" charset="0"/>
                        <a:ea typeface="Times New Roman"/>
                        <a:cs typeface="Times New Roman" pitchFamily="18" charset="0"/>
                      </a:endParaRPr>
                    </a:p>
                  </a:txBody>
                  <a:tcPr marL="68580" marR="68580" marT="0" marB="0" anchor="ctr">
                    <a:solidFill>
                      <a:srgbClr val="CCCCFF"/>
                    </a:solidFill>
                  </a:tcPr>
                </a:tc>
                <a:tc>
                  <a:txBody>
                    <a:bodyPr/>
                    <a:lstStyle/>
                    <a:p>
                      <a:pPr marL="0" marR="0" algn="ctr">
                        <a:spcBef>
                          <a:spcPts val="0"/>
                        </a:spcBef>
                        <a:spcAft>
                          <a:spcPts val="0"/>
                        </a:spcAft>
                      </a:pPr>
                      <a:r>
                        <a:rPr lang="en-US" sz="1600" b="0" dirty="0">
                          <a:latin typeface="Times New Roman" panose="02020603050405020304" pitchFamily="18" charset="0"/>
                          <a:cs typeface="Times New Roman" panose="02020603050405020304" pitchFamily="18" charset="0"/>
                        </a:rPr>
                        <a:t>3 Years</a:t>
                      </a:r>
                      <a:endParaRPr lang="en-US" sz="1600" b="0" dirty="0">
                        <a:latin typeface="Times New Roman" pitchFamily="18" charset="0"/>
                        <a:ea typeface="Times New Roman"/>
                        <a:cs typeface="Times New Roman" pitchFamily="18" charset="0"/>
                      </a:endParaRPr>
                    </a:p>
                  </a:txBody>
                  <a:tcPr marL="68580" marR="68580" marT="0" marB="0">
                    <a:solidFill>
                      <a:srgbClr val="CCCCFF"/>
                    </a:solidFill>
                  </a:tcPr>
                </a:tc>
                <a:extLst>
                  <a:ext uri="{0D108BD9-81ED-4DB2-BD59-A6C34878D82A}">
                    <a16:rowId xmlns:a16="http://schemas.microsoft.com/office/drawing/2014/main" val="10004"/>
                  </a:ext>
                </a:extLst>
              </a:tr>
              <a:tr h="445045">
                <a:tc>
                  <a:txBody>
                    <a:bodyPr/>
                    <a:lstStyle/>
                    <a:p>
                      <a:pPr algn="ctr"/>
                      <a:r>
                        <a:rPr lang="en-US" sz="1600" b="0" dirty="0">
                          <a:latin typeface="Times New Roman" pitchFamily="18" charset="0"/>
                          <a:cs typeface="Times New Roman" pitchFamily="18" charset="0"/>
                        </a:rPr>
                        <a:t>5</a:t>
                      </a:r>
                    </a:p>
                  </a:txBody>
                  <a:tcPr marL="68580" marR="68580" marT="0" marB="0">
                    <a:solidFill>
                      <a:srgbClr val="CCCCFF"/>
                    </a:solidFill>
                  </a:tcPr>
                </a:tc>
                <a:tc>
                  <a:txBody>
                    <a:bodyPr/>
                    <a:lstStyle/>
                    <a:p>
                      <a:pPr marL="0" marR="0" indent="0" algn="ctr">
                        <a:lnSpc>
                          <a:spcPct val="115000"/>
                        </a:lnSpc>
                        <a:spcBef>
                          <a:spcPts val="0"/>
                        </a:spcBef>
                        <a:spcAft>
                          <a:spcPts val="1000"/>
                        </a:spcAft>
                      </a:pPr>
                      <a:r>
                        <a:rPr lang="en-US" sz="1600" b="0" dirty="0">
                          <a:latin typeface="Times New Roman" pitchFamily="18" charset="0"/>
                          <a:ea typeface="Times New Roman"/>
                          <a:cs typeface="Times New Roman" pitchFamily="18" charset="0"/>
                        </a:rPr>
                        <a:t>Ms. </a:t>
                      </a:r>
                      <a:r>
                        <a:rPr lang="en-US" sz="1600" b="0" dirty="0" err="1">
                          <a:latin typeface="Times New Roman" pitchFamily="18" charset="0"/>
                          <a:ea typeface="Times New Roman"/>
                          <a:cs typeface="Times New Roman" pitchFamily="18" charset="0"/>
                        </a:rPr>
                        <a:t>Nemmadi</a:t>
                      </a:r>
                      <a:r>
                        <a:rPr lang="en-US" sz="1600" b="0" dirty="0">
                          <a:latin typeface="Times New Roman" pitchFamily="18" charset="0"/>
                          <a:ea typeface="Times New Roman"/>
                          <a:cs typeface="Times New Roman" pitchFamily="18" charset="0"/>
                        </a:rPr>
                        <a:t> H K</a:t>
                      </a:r>
                    </a:p>
                  </a:txBody>
                  <a:tcPr marL="68580" marR="68580" marT="0" marB="0">
                    <a:solidFill>
                      <a:srgbClr val="CCCCFF"/>
                    </a:solidFill>
                  </a:tcPr>
                </a:tc>
                <a:tc>
                  <a:txBody>
                    <a:bodyPr/>
                    <a:lstStyle/>
                    <a:p>
                      <a:pPr marL="259715" marR="0" lvl="0" indent="-259715" algn="ctr" defTabSz="914400" rtl="0" eaLnBrk="1" fontAlgn="auto" latinLnBrk="0" hangingPunct="1">
                        <a:lnSpc>
                          <a:spcPct val="100000"/>
                        </a:lnSpc>
                        <a:spcBef>
                          <a:spcPts val="0"/>
                        </a:spcBef>
                        <a:spcAft>
                          <a:spcPts val="0"/>
                        </a:spcAft>
                        <a:buClrTx/>
                        <a:buSzTx/>
                        <a:buFontTx/>
                        <a:buNone/>
                        <a:tabLst/>
                        <a:defRPr/>
                      </a:pPr>
                      <a:r>
                        <a:rPr lang="en-US" sz="1600" b="0" dirty="0">
                          <a:latin typeface="Times New Roman" panose="02020603050405020304" pitchFamily="18" charset="0"/>
                          <a:cs typeface="Times New Roman" panose="02020603050405020304" pitchFamily="18" charset="0"/>
                        </a:rPr>
                        <a:t>Assistant Instructor</a:t>
                      </a:r>
                      <a:endParaRPr lang="en-US" sz="1600" b="0" dirty="0">
                        <a:latin typeface="Times New Roman" pitchFamily="18" charset="0"/>
                        <a:ea typeface="Times New Roman"/>
                        <a:cs typeface="Times New Roman" pitchFamily="18" charset="0"/>
                      </a:endParaRPr>
                    </a:p>
                  </a:txBody>
                  <a:tcPr marL="68580" marR="68580" marT="0" marB="0" anchor="ctr">
                    <a:solidFill>
                      <a:srgbClr val="CCCCFF"/>
                    </a:solidFill>
                  </a:tcPr>
                </a:tc>
                <a:tc>
                  <a:txBody>
                    <a:bodyPr/>
                    <a:lstStyle/>
                    <a:p>
                      <a:pPr marL="0" marR="0" algn="ctr">
                        <a:spcBef>
                          <a:spcPts val="0"/>
                        </a:spcBef>
                        <a:spcAft>
                          <a:spcPts val="0"/>
                        </a:spcAft>
                      </a:pPr>
                      <a:r>
                        <a:rPr lang="en-US" sz="1600" b="0" dirty="0">
                          <a:latin typeface="Times New Roman" panose="02020603050405020304" pitchFamily="18" charset="0"/>
                          <a:cs typeface="Times New Roman" panose="02020603050405020304" pitchFamily="18" charset="0"/>
                        </a:rPr>
                        <a:t>(Diploma)</a:t>
                      </a:r>
                      <a:endParaRPr lang="en-US" sz="1600" b="0" dirty="0">
                        <a:latin typeface="Times New Roman" pitchFamily="18" charset="0"/>
                        <a:ea typeface="Times New Roman"/>
                        <a:cs typeface="Times New Roman" pitchFamily="18" charset="0"/>
                      </a:endParaRPr>
                    </a:p>
                  </a:txBody>
                  <a:tcPr marL="68580" marR="68580" marT="0" marB="0" anchor="ctr">
                    <a:solidFill>
                      <a:srgbClr val="CCCCFF"/>
                    </a:solidFill>
                  </a:tcPr>
                </a:tc>
                <a:tc>
                  <a:txBody>
                    <a:bodyPr/>
                    <a:lstStyle/>
                    <a:p>
                      <a:pPr marL="0" marR="0" algn="ctr">
                        <a:spcBef>
                          <a:spcPts val="0"/>
                        </a:spcBef>
                        <a:spcAft>
                          <a:spcPts val="0"/>
                        </a:spcAft>
                      </a:pPr>
                      <a:r>
                        <a:rPr lang="en-US" sz="1600" b="0" dirty="0">
                          <a:latin typeface="Times New Roman" pitchFamily="18" charset="0"/>
                          <a:ea typeface="Times New Roman"/>
                          <a:cs typeface="Times New Roman" pitchFamily="18" charset="0"/>
                        </a:rPr>
                        <a:t>0.5 Years</a:t>
                      </a:r>
                    </a:p>
                  </a:txBody>
                  <a:tcPr marL="68580" marR="68580" marT="0" marB="0">
                    <a:solidFill>
                      <a:srgbClr val="CCCCFF"/>
                    </a:solidFill>
                  </a:tcPr>
                </a:tc>
                <a:extLst>
                  <a:ext uri="{0D108BD9-81ED-4DB2-BD59-A6C34878D82A}">
                    <a16:rowId xmlns:a16="http://schemas.microsoft.com/office/drawing/2014/main" val="10005"/>
                  </a:ext>
                </a:extLst>
              </a:tr>
            </a:tbl>
          </a:graphicData>
        </a:graphic>
      </p:graphicFrame>
      <p:sp>
        <p:nvSpPr>
          <p:cNvPr id="13" name="Title 1">
            <a:extLst>
              <a:ext uri="{FF2B5EF4-FFF2-40B4-BE49-F238E27FC236}">
                <a16:creationId xmlns:a16="http://schemas.microsoft.com/office/drawing/2014/main" id="{E98A525F-8BB4-4F5A-8FEF-1B0FB87088A8}"/>
              </a:ext>
            </a:extLst>
          </p:cNvPr>
          <p:cNvSpPr>
            <a:spLocks noGrp="1"/>
          </p:cNvSpPr>
          <p:nvPr>
            <p:ph type="title"/>
          </p:nvPr>
        </p:nvSpPr>
        <p:spPr>
          <a:xfrm>
            <a:off x="1200448" y="828091"/>
            <a:ext cx="10955404" cy="486897"/>
          </a:xfrm>
          <a:noFill/>
          <a:scene3d>
            <a:camera prst="orthographicFront">
              <a:rot lat="0" lon="0" rev="0"/>
            </a:camera>
            <a:lightRig rig="balanced" dir="t">
              <a:rot lat="0" lon="0" rev="1200000"/>
            </a:lightRig>
          </a:scene3d>
          <a:sp3d prstMaterial="plastic">
            <a:bevelT w="25400" h="25400"/>
          </a:sp3d>
        </p:spPr>
        <p:style>
          <a:lnRef idx="0">
            <a:schemeClr val="accent2"/>
          </a:lnRef>
          <a:fillRef idx="3">
            <a:schemeClr val="accent2"/>
          </a:fillRef>
          <a:effectRef idx="3">
            <a:schemeClr val="accent2"/>
          </a:effectRef>
          <a:fontRef idx="minor">
            <a:schemeClr val="lt1"/>
          </a:fontRef>
        </p:style>
        <p:txBody>
          <a:bodyPr>
            <a:noAutofit/>
          </a:bodyPr>
          <a:lstStyle/>
          <a:p>
            <a:br>
              <a:rPr lang="en-US" sz="2000" b="1" dirty="0"/>
            </a:br>
            <a:r>
              <a:rPr lang="en-US" sz="2000" cap="none" dirty="0">
                <a:solidFill>
                  <a:srgbClr val="C00000"/>
                </a:solidFill>
                <a:latin typeface="Times New Roman" pitchFamily="18" charset="0"/>
                <a:cs typeface="Times New Roman" pitchFamily="18" charset="0"/>
              </a:rPr>
              <a:t>List of Technical Supporting Staff with their Designation and Qualification </a:t>
            </a:r>
            <a:br>
              <a:rPr lang="en-US" sz="2000" cap="none" dirty="0">
                <a:solidFill>
                  <a:srgbClr val="C00000"/>
                </a:solidFill>
                <a:latin typeface="Times New Roman" pitchFamily="18" charset="0"/>
                <a:cs typeface="Times New Roman" pitchFamily="18" charset="0"/>
              </a:rPr>
            </a:br>
            <a:endParaRPr lang="en-US" sz="2000" dirty="0">
              <a:solidFill>
                <a:srgbClr val="C00000"/>
              </a:solidFill>
              <a:latin typeface="Times New Roman" pitchFamily="18" charset="0"/>
              <a:cs typeface="Times New Roman" pitchFamily="18" charset="0"/>
            </a:endParaRPr>
          </a:p>
        </p:txBody>
      </p:sp>
      <p:pic>
        <p:nvPicPr>
          <p:cNvPr id="14" name="Picture 13">
            <a:extLst>
              <a:ext uri="{FF2B5EF4-FFF2-40B4-BE49-F238E27FC236}">
                <a16:creationId xmlns:a16="http://schemas.microsoft.com/office/drawing/2014/main" id="{A80385BF-DF9B-4A65-BC21-0EF45C4E5B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sp>
        <p:nvSpPr>
          <p:cNvPr id="15" name="Rounded Rectangle 20">
            <a:hlinkClick r:id="" action="ppaction://noaction" highlightClick="1"/>
            <a:extLst>
              <a:ext uri="{FF2B5EF4-FFF2-40B4-BE49-F238E27FC236}">
                <a16:creationId xmlns:a16="http://schemas.microsoft.com/office/drawing/2014/main" id="{640F4A26-24A7-4749-AB8A-FE4CAFE03CE5}"/>
              </a:ext>
            </a:extLst>
          </p:cNvPr>
          <p:cNvSpPr/>
          <p:nvPr/>
        </p:nvSpPr>
        <p:spPr>
          <a:xfrm>
            <a:off x="148782" y="5424230"/>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Project Laboratories</a:t>
            </a:r>
          </a:p>
        </p:txBody>
      </p:sp>
      <p:graphicFrame>
        <p:nvGraphicFramePr>
          <p:cNvPr id="2" name="Table 1">
            <a:extLst>
              <a:ext uri="{FF2B5EF4-FFF2-40B4-BE49-F238E27FC236}">
                <a16:creationId xmlns:a16="http://schemas.microsoft.com/office/drawing/2014/main" id="{3BA961C0-3436-4463-9FB7-A7FB3ED375AB}"/>
              </a:ext>
            </a:extLst>
          </p:cNvPr>
          <p:cNvGraphicFramePr>
            <a:graphicFrameLocks noGrp="1"/>
          </p:cNvGraphicFramePr>
          <p:nvPr>
            <p:extLst>
              <p:ext uri="{D42A27DB-BD31-4B8C-83A1-F6EECF244321}">
                <p14:modId xmlns:p14="http://schemas.microsoft.com/office/powerpoint/2010/main" val="4124381558"/>
              </p:ext>
            </p:extLst>
          </p:nvPr>
        </p:nvGraphicFramePr>
        <p:xfrm>
          <a:off x="1723171" y="4215160"/>
          <a:ext cx="10189275" cy="2325378"/>
        </p:xfrm>
        <a:graphic>
          <a:graphicData uri="http://schemas.openxmlformats.org/drawingml/2006/table">
            <a:tbl>
              <a:tblPr firstRow="1" bandRow="1">
                <a:tableStyleId>{00A15C55-8517-42AA-B614-E9B94910E393}</a:tableStyleId>
              </a:tblPr>
              <a:tblGrid>
                <a:gridCol w="1000962">
                  <a:extLst>
                    <a:ext uri="{9D8B030D-6E8A-4147-A177-3AD203B41FA5}">
                      <a16:colId xmlns:a16="http://schemas.microsoft.com/office/drawing/2014/main" val="2610725806"/>
                    </a:ext>
                  </a:extLst>
                </a:gridCol>
                <a:gridCol w="3074748">
                  <a:extLst>
                    <a:ext uri="{9D8B030D-6E8A-4147-A177-3AD203B41FA5}">
                      <a16:colId xmlns:a16="http://schemas.microsoft.com/office/drawing/2014/main" val="4166584585"/>
                    </a:ext>
                  </a:extLst>
                </a:gridCol>
                <a:gridCol w="2037855">
                  <a:extLst>
                    <a:ext uri="{9D8B030D-6E8A-4147-A177-3AD203B41FA5}">
                      <a16:colId xmlns:a16="http://schemas.microsoft.com/office/drawing/2014/main" val="468428047"/>
                    </a:ext>
                  </a:extLst>
                </a:gridCol>
                <a:gridCol w="2037855">
                  <a:extLst>
                    <a:ext uri="{9D8B030D-6E8A-4147-A177-3AD203B41FA5}">
                      <a16:colId xmlns:a16="http://schemas.microsoft.com/office/drawing/2014/main" val="3285816703"/>
                    </a:ext>
                  </a:extLst>
                </a:gridCol>
                <a:gridCol w="2037855">
                  <a:extLst>
                    <a:ext uri="{9D8B030D-6E8A-4147-A177-3AD203B41FA5}">
                      <a16:colId xmlns:a16="http://schemas.microsoft.com/office/drawing/2014/main" val="3788242779"/>
                    </a:ext>
                  </a:extLst>
                </a:gridCol>
              </a:tblGrid>
              <a:tr h="489790">
                <a:tc>
                  <a:txBody>
                    <a:bodyPr/>
                    <a:lstStyle/>
                    <a:p>
                      <a:pPr marL="274320" marR="262255" indent="57785" algn="ctr">
                        <a:lnSpc>
                          <a:spcPct val="100000"/>
                        </a:lnSpc>
                        <a:spcBef>
                          <a:spcPts val="0"/>
                        </a:spcBef>
                        <a:spcAft>
                          <a:spcPts val="0"/>
                        </a:spcAft>
                      </a:pPr>
                      <a:r>
                        <a:rPr lang="en-US" sz="1600" b="0" dirty="0">
                          <a:latin typeface="Times New Roman" panose="02020603050405020304" pitchFamily="18" charset="0"/>
                          <a:cs typeface="Times New Roman" panose="02020603050405020304" pitchFamily="18" charset="0"/>
                        </a:rPr>
                        <a:t>Sl. No.</a:t>
                      </a:r>
                      <a:endParaRPr lang="en-US" sz="1600" b="0" dirty="0">
                        <a:latin typeface="Times New Roman" pitchFamily="18" charset="0"/>
                        <a:ea typeface="Times New Roman"/>
                        <a:cs typeface="Times New Roman" pitchFamily="18" charset="0"/>
                      </a:endParaRPr>
                    </a:p>
                  </a:txBody>
                  <a:tcPr marL="68580" marR="68580" marT="0" marB="0" anchorCtr="1">
                    <a:solidFill>
                      <a:schemeClr val="bg2">
                        <a:lumMod val="75000"/>
                      </a:schemeClr>
                    </a:solidFill>
                  </a:tcPr>
                </a:tc>
                <a:tc>
                  <a:txBody>
                    <a:bodyPr/>
                    <a:lstStyle/>
                    <a:p>
                      <a:pPr marL="20447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Times New Roman" panose="02020603050405020304" pitchFamily="18" charset="0"/>
                          <a:cs typeface="Times New Roman" panose="02020603050405020304" pitchFamily="18" charset="0"/>
                        </a:rPr>
                        <a:t>Name of the Non- Technical staff</a:t>
                      </a:r>
                    </a:p>
                  </a:txBody>
                  <a:tcPr marL="68580" marR="68580" marT="0" marB="0" anchor="ctr" anchorCtr="1">
                    <a:solidFill>
                      <a:schemeClr val="bg2">
                        <a:lumMod val="75000"/>
                      </a:schemeClr>
                    </a:solidFill>
                  </a:tcPr>
                </a:tc>
                <a:tc>
                  <a:txBody>
                    <a:bodyPr/>
                    <a:lstStyle/>
                    <a:p>
                      <a:pPr marL="0" marR="0" algn="ctr">
                        <a:lnSpc>
                          <a:spcPct val="100000"/>
                        </a:lnSpc>
                        <a:spcBef>
                          <a:spcPts val="10"/>
                        </a:spcBef>
                        <a:spcAft>
                          <a:spcPts val="0"/>
                        </a:spcAft>
                      </a:pPr>
                      <a:r>
                        <a:rPr lang="en-US" sz="1600" b="0" dirty="0">
                          <a:latin typeface="Times New Roman" panose="02020603050405020304" pitchFamily="18" charset="0"/>
                          <a:cs typeface="Times New Roman" panose="02020603050405020304" pitchFamily="18" charset="0"/>
                        </a:rPr>
                        <a:t>Designation</a:t>
                      </a:r>
                      <a:endParaRPr lang="en-US" sz="1600" b="0" dirty="0">
                        <a:latin typeface="Times New Roman" pitchFamily="18" charset="0"/>
                        <a:ea typeface="Times New Roman"/>
                        <a:cs typeface="Times New Roman" pitchFamily="18" charset="0"/>
                      </a:endParaRPr>
                    </a:p>
                  </a:txBody>
                  <a:tcPr marL="68580" marR="68580" marT="0" marB="0" anchor="ctr" anchorCtr="1">
                    <a:solidFill>
                      <a:schemeClr val="bg2">
                        <a:lumMod val="75000"/>
                      </a:schemeClr>
                    </a:solidFill>
                  </a:tcPr>
                </a:tc>
                <a:tc>
                  <a:txBody>
                    <a:bodyPr/>
                    <a:lstStyle/>
                    <a:p>
                      <a:pPr marL="0" marR="0" lvl="0" indent="0" algn="ctr" defTabSz="914400" rtl="0" eaLnBrk="1" fontAlgn="auto" latinLnBrk="0" hangingPunct="1">
                        <a:lnSpc>
                          <a:spcPct val="100000"/>
                        </a:lnSpc>
                        <a:spcBef>
                          <a:spcPts val="10"/>
                        </a:spcBef>
                        <a:spcAft>
                          <a:spcPts val="0"/>
                        </a:spcAft>
                        <a:buClrTx/>
                        <a:buSzTx/>
                        <a:buFontTx/>
                        <a:buNone/>
                        <a:tabLst/>
                        <a:defRPr/>
                      </a:pPr>
                      <a:r>
                        <a:rPr lang="en-US" sz="1600" b="0" dirty="0">
                          <a:latin typeface="Times New Roman" panose="02020603050405020304" pitchFamily="18" charset="0"/>
                          <a:cs typeface="Times New Roman" panose="02020603050405020304" pitchFamily="18" charset="0"/>
                        </a:rPr>
                        <a:t>Qualification</a:t>
                      </a:r>
                    </a:p>
                  </a:txBody>
                  <a:tcPr marL="68580" marR="68580" marT="0" marB="0" anchor="ctr" anchorCtr="1">
                    <a:solidFill>
                      <a:schemeClr val="bg2">
                        <a:lumMod val="75000"/>
                      </a:schemeClr>
                    </a:solidFill>
                  </a:tcPr>
                </a:tc>
                <a:tc>
                  <a:txBody>
                    <a:bodyPr/>
                    <a:lstStyle/>
                    <a:p>
                      <a:pPr marL="0" marR="0" algn="ctr">
                        <a:lnSpc>
                          <a:spcPct val="100000"/>
                        </a:lnSpc>
                        <a:spcBef>
                          <a:spcPts val="10"/>
                        </a:spcBef>
                        <a:spcAft>
                          <a:spcPts val="0"/>
                        </a:spcAft>
                      </a:pPr>
                      <a:r>
                        <a:rPr lang="en-US" sz="1600" b="0" dirty="0">
                          <a:latin typeface="Times New Roman" panose="02020603050405020304" pitchFamily="18" charset="0"/>
                          <a:cs typeface="Times New Roman" panose="02020603050405020304" pitchFamily="18" charset="0"/>
                        </a:rPr>
                        <a:t>Experience</a:t>
                      </a:r>
                      <a:endParaRPr lang="en-US" sz="1600" b="0" dirty="0">
                        <a:latin typeface="Times New Roman" pitchFamily="18" charset="0"/>
                        <a:ea typeface="Times New Roman"/>
                        <a:cs typeface="Times New Roman" pitchFamily="18" charset="0"/>
                      </a:endParaRPr>
                    </a:p>
                  </a:txBody>
                  <a:tcPr marL="68580" marR="68580" marT="0" marB="0" anchor="ctr" anchorCtr="1">
                    <a:solidFill>
                      <a:schemeClr val="bg2">
                        <a:lumMod val="75000"/>
                      </a:schemeClr>
                    </a:solidFill>
                  </a:tcPr>
                </a:tc>
                <a:extLst>
                  <a:ext uri="{0D108BD9-81ED-4DB2-BD59-A6C34878D82A}">
                    <a16:rowId xmlns:a16="http://schemas.microsoft.com/office/drawing/2014/main" val="3028787446"/>
                  </a:ext>
                </a:extLst>
              </a:tr>
              <a:tr h="259055">
                <a:tc>
                  <a:txBody>
                    <a:bodyPr/>
                    <a:lstStyle/>
                    <a:p>
                      <a:pPr algn="ctr"/>
                      <a:r>
                        <a:rPr lang="en-US" sz="1600" b="0" dirty="0">
                          <a:latin typeface="Times New Roman" pitchFamily="18" charset="0"/>
                          <a:cs typeface="Times New Roman" pitchFamily="18" charset="0"/>
                        </a:rPr>
                        <a:t>1</a:t>
                      </a:r>
                    </a:p>
                  </a:txBody>
                  <a:tcPr marL="68580" marR="68580" marT="0" marB="0">
                    <a:solidFill>
                      <a:srgbClr val="CCCCFF"/>
                    </a:solidFill>
                  </a:tcPr>
                </a:tc>
                <a:tc>
                  <a:txBody>
                    <a:bodyPr/>
                    <a:lstStyle/>
                    <a:p>
                      <a:pPr marL="0" marR="0" indent="0" algn="ctr">
                        <a:lnSpc>
                          <a:spcPct val="115000"/>
                        </a:lnSpc>
                        <a:spcBef>
                          <a:spcPts val="0"/>
                        </a:spcBef>
                        <a:spcAft>
                          <a:spcPts val="1000"/>
                        </a:spcAft>
                      </a:pPr>
                      <a:r>
                        <a:rPr lang="en-US" sz="1600" b="0" dirty="0">
                          <a:latin typeface="Times New Roman" panose="02020603050405020304" pitchFamily="18" charset="0"/>
                          <a:cs typeface="Times New Roman" panose="02020603050405020304" pitchFamily="18" charset="0"/>
                        </a:rPr>
                        <a:t>Mr. Gangadhar Gowda M N</a:t>
                      </a:r>
                      <a:endParaRPr lang="en-US" sz="1600" b="0" dirty="0">
                        <a:latin typeface="Times New Roman" pitchFamily="18" charset="0"/>
                        <a:ea typeface="Times New Roman"/>
                        <a:cs typeface="Times New Roman" pitchFamily="18" charset="0"/>
                      </a:endParaRPr>
                    </a:p>
                  </a:txBody>
                  <a:tcPr marL="68580" marR="68580" marT="0" marB="0">
                    <a:solidFill>
                      <a:srgbClr val="CCCCFF"/>
                    </a:solidFill>
                  </a:tcPr>
                </a:tc>
                <a:tc>
                  <a:txBody>
                    <a:bodyPr/>
                    <a:lstStyle/>
                    <a:p>
                      <a:pPr marL="0" marR="0" algn="ctr">
                        <a:spcBef>
                          <a:spcPts val="0"/>
                        </a:spcBef>
                        <a:spcAft>
                          <a:spcPts val="0"/>
                        </a:spcAft>
                      </a:pPr>
                      <a:r>
                        <a:rPr lang="en-US" sz="1600" b="0" dirty="0">
                          <a:latin typeface="Times New Roman" pitchFamily="18" charset="0"/>
                          <a:ea typeface="Times New Roman"/>
                          <a:cs typeface="Times New Roman" pitchFamily="18" charset="0"/>
                        </a:rPr>
                        <a:t>Attender</a:t>
                      </a:r>
                    </a:p>
                  </a:txBody>
                  <a:tcPr marL="68580" marR="68580" marT="0" marB="0" anchor="ctr">
                    <a:solidFill>
                      <a:srgbClr val="CCCCFF"/>
                    </a:solidFill>
                  </a:tcPr>
                </a:tc>
                <a:tc>
                  <a:txBody>
                    <a:bodyPr/>
                    <a:lstStyle/>
                    <a:p>
                      <a:pPr marL="0" marR="0" algn="ctr">
                        <a:spcBef>
                          <a:spcPts val="0"/>
                        </a:spcBef>
                        <a:spcAft>
                          <a:spcPts val="0"/>
                        </a:spcAft>
                      </a:pPr>
                      <a:r>
                        <a:rPr lang="en-US" sz="1600" b="0" dirty="0">
                          <a:latin typeface="Times New Roman" pitchFamily="18" charset="0"/>
                          <a:ea typeface="Times New Roman"/>
                          <a:cs typeface="Times New Roman" pitchFamily="18" charset="0"/>
                        </a:rPr>
                        <a:t>9</a:t>
                      </a:r>
                      <a:r>
                        <a:rPr lang="en-US" sz="1600" b="0" baseline="30000" dirty="0">
                          <a:latin typeface="Times New Roman" pitchFamily="18" charset="0"/>
                          <a:ea typeface="Times New Roman"/>
                          <a:cs typeface="Times New Roman" pitchFamily="18" charset="0"/>
                        </a:rPr>
                        <a:t>th</a:t>
                      </a:r>
                      <a:r>
                        <a:rPr lang="en-US" sz="1600" b="0" dirty="0">
                          <a:latin typeface="Times New Roman" pitchFamily="18" charset="0"/>
                          <a:ea typeface="Times New Roman"/>
                          <a:cs typeface="Times New Roman" pitchFamily="18" charset="0"/>
                        </a:rPr>
                        <a:t> Std</a:t>
                      </a:r>
                    </a:p>
                  </a:txBody>
                  <a:tcPr marL="68580" marR="68580" marT="0" marB="0" anchor="ctr">
                    <a:solidFill>
                      <a:srgbClr val="CCCCFF"/>
                    </a:solidFill>
                  </a:tcPr>
                </a:tc>
                <a:tc>
                  <a:txBody>
                    <a:bodyPr/>
                    <a:lstStyle/>
                    <a:p>
                      <a:pPr marL="0" marR="0" algn="ctr">
                        <a:spcBef>
                          <a:spcPts val="0"/>
                        </a:spcBef>
                        <a:spcAft>
                          <a:spcPts val="0"/>
                        </a:spcAft>
                      </a:pPr>
                      <a:r>
                        <a:rPr lang="en-US" sz="1600" b="0" dirty="0">
                          <a:latin typeface="Times New Roman" panose="02020603050405020304" pitchFamily="18" charset="0"/>
                          <a:cs typeface="Times New Roman" panose="02020603050405020304" pitchFamily="18" charset="0"/>
                        </a:rPr>
                        <a:t>17 Years </a:t>
                      </a:r>
                      <a:endParaRPr lang="en-US" sz="1600" b="0" dirty="0">
                        <a:latin typeface="Times New Roman" pitchFamily="18" charset="0"/>
                        <a:ea typeface="Times New Roman"/>
                        <a:cs typeface="Times New Roman" pitchFamily="18" charset="0"/>
                      </a:endParaRPr>
                    </a:p>
                  </a:txBody>
                  <a:tcPr marL="68580" marR="68580" marT="0" marB="0">
                    <a:solidFill>
                      <a:srgbClr val="CCCCFF"/>
                    </a:solidFill>
                  </a:tcPr>
                </a:tc>
                <a:extLst>
                  <a:ext uri="{0D108BD9-81ED-4DB2-BD59-A6C34878D82A}">
                    <a16:rowId xmlns:a16="http://schemas.microsoft.com/office/drawing/2014/main" val="1815075669"/>
                  </a:ext>
                </a:extLst>
              </a:tr>
              <a:tr h="251552">
                <a:tc>
                  <a:txBody>
                    <a:bodyPr/>
                    <a:lstStyle/>
                    <a:p>
                      <a:pPr algn="ctr"/>
                      <a:r>
                        <a:rPr lang="en-US" sz="1600" b="0" dirty="0">
                          <a:latin typeface="Times New Roman" pitchFamily="18" charset="0"/>
                          <a:cs typeface="Times New Roman" pitchFamily="18" charset="0"/>
                        </a:rPr>
                        <a:t>2</a:t>
                      </a:r>
                    </a:p>
                  </a:txBody>
                  <a:tcPr marL="68580" marR="68580" marT="0" marB="0">
                    <a:solidFill>
                      <a:srgbClr val="CCCCFF"/>
                    </a:solidFill>
                  </a:tcPr>
                </a:tc>
                <a:tc>
                  <a:txBody>
                    <a:bodyPr/>
                    <a:lstStyle/>
                    <a:p>
                      <a:pPr marL="0" marR="0" indent="0" algn="ctr">
                        <a:lnSpc>
                          <a:spcPct val="115000"/>
                        </a:lnSpc>
                        <a:spcBef>
                          <a:spcPts val="0"/>
                        </a:spcBef>
                        <a:spcAft>
                          <a:spcPts val="1000"/>
                        </a:spcAft>
                      </a:pPr>
                      <a:r>
                        <a:rPr lang="en-US" sz="1600" b="0" dirty="0">
                          <a:latin typeface="Times New Roman" panose="02020603050405020304" pitchFamily="18" charset="0"/>
                          <a:cs typeface="Times New Roman" panose="02020603050405020304" pitchFamily="18" charset="0"/>
                        </a:rPr>
                        <a:t>Mrs. Sunitha D R</a:t>
                      </a:r>
                      <a:endParaRPr lang="en-US" sz="1600" b="0" dirty="0">
                        <a:latin typeface="Times New Roman" pitchFamily="18" charset="0"/>
                        <a:ea typeface="Times New Roman"/>
                        <a:cs typeface="Times New Roman" pitchFamily="18" charset="0"/>
                      </a:endParaRPr>
                    </a:p>
                  </a:txBody>
                  <a:tcPr marL="68580" marR="68580" marT="0" marB="0">
                    <a:solidFill>
                      <a:srgbClr val="CCC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itchFamily="18" charset="0"/>
                          <a:ea typeface="Times New Roman"/>
                          <a:cs typeface="Times New Roman" pitchFamily="18" charset="0"/>
                        </a:rPr>
                        <a:t>Attender</a:t>
                      </a:r>
                      <a:endParaRPr kumimoji="0" lang="en-US" sz="16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endParaRPr>
                    </a:p>
                  </a:txBody>
                  <a:tcPr marL="68580" marR="68580" marT="0" marB="0" anchor="ctr">
                    <a:solidFill>
                      <a:srgbClr val="CCCCFF"/>
                    </a:solidFill>
                  </a:tcPr>
                </a:tc>
                <a:tc>
                  <a:txBody>
                    <a:bodyPr/>
                    <a:lstStyle/>
                    <a:p>
                      <a:pPr marL="91440" marR="89535" algn="ctr">
                        <a:spcBef>
                          <a:spcPts val="0"/>
                        </a:spcBef>
                        <a:spcAft>
                          <a:spcPts val="0"/>
                        </a:spcAft>
                      </a:pPr>
                      <a:r>
                        <a:rPr lang="en-US" sz="1600" b="0" dirty="0">
                          <a:latin typeface="Times New Roman" pitchFamily="18" charset="0"/>
                          <a:ea typeface="Times New Roman"/>
                          <a:cs typeface="Times New Roman" pitchFamily="18" charset="0"/>
                        </a:rPr>
                        <a:t>SSLC</a:t>
                      </a:r>
                    </a:p>
                  </a:txBody>
                  <a:tcPr marL="68580" marR="68580" marT="0" marB="0" anchor="ctr">
                    <a:solidFill>
                      <a:srgbClr val="CCCCFF"/>
                    </a:solidFill>
                  </a:tcPr>
                </a:tc>
                <a:tc>
                  <a:txBody>
                    <a:bodyPr/>
                    <a:lstStyle/>
                    <a:p>
                      <a:pPr marL="91440" marR="89535" algn="ctr">
                        <a:spcBef>
                          <a:spcPts val="0"/>
                        </a:spcBef>
                        <a:spcAft>
                          <a:spcPts val="0"/>
                        </a:spcAft>
                      </a:pPr>
                      <a:r>
                        <a:rPr lang="en-US" sz="1600" b="0" dirty="0">
                          <a:latin typeface="Times New Roman" panose="02020603050405020304" pitchFamily="18" charset="0"/>
                          <a:cs typeface="Times New Roman" panose="02020603050405020304" pitchFamily="18" charset="0"/>
                        </a:rPr>
                        <a:t>03 Years</a:t>
                      </a:r>
                      <a:endParaRPr lang="en-US" sz="1600" b="0" dirty="0">
                        <a:latin typeface="Times New Roman" pitchFamily="18" charset="0"/>
                        <a:ea typeface="Times New Roman"/>
                        <a:cs typeface="Times New Roman" pitchFamily="18" charset="0"/>
                      </a:endParaRPr>
                    </a:p>
                  </a:txBody>
                  <a:tcPr marL="68580" marR="68580" marT="0" marB="0">
                    <a:solidFill>
                      <a:srgbClr val="CCCCFF"/>
                    </a:solidFill>
                  </a:tcPr>
                </a:tc>
                <a:extLst>
                  <a:ext uri="{0D108BD9-81ED-4DB2-BD59-A6C34878D82A}">
                    <a16:rowId xmlns:a16="http://schemas.microsoft.com/office/drawing/2014/main" val="3047594629"/>
                  </a:ext>
                </a:extLst>
              </a:tr>
              <a:tr h="293477">
                <a:tc>
                  <a:txBody>
                    <a:bodyPr/>
                    <a:lstStyle/>
                    <a:p>
                      <a:pPr algn="ctr"/>
                      <a:r>
                        <a:rPr lang="en-US" sz="1600" b="0" dirty="0">
                          <a:latin typeface="Times New Roman" pitchFamily="18" charset="0"/>
                          <a:cs typeface="Times New Roman" pitchFamily="18" charset="0"/>
                        </a:rPr>
                        <a:t>3</a:t>
                      </a:r>
                    </a:p>
                  </a:txBody>
                  <a:tcPr marL="68580" marR="68580" marT="0" marB="0">
                    <a:solidFill>
                      <a:srgbClr val="CCCCFF"/>
                    </a:solidFill>
                  </a:tcPr>
                </a:tc>
                <a:tc>
                  <a:txBody>
                    <a:bodyPr/>
                    <a:lstStyle/>
                    <a:p>
                      <a:pPr marL="0" marR="0" indent="0" algn="ctr">
                        <a:lnSpc>
                          <a:spcPct val="115000"/>
                        </a:lnSpc>
                        <a:spcBef>
                          <a:spcPts val="0"/>
                        </a:spcBef>
                        <a:spcAft>
                          <a:spcPts val="1000"/>
                        </a:spcAft>
                      </a:pPr>
                      <a:r>
                        <a:rPr lang="en-US" sz="1600" b="0" dirty="0">
                          <a:latin typeface="Times New Roman" panose="02020603050405020304" pitchFamily="18" charset="0"/>
                          <a:cs typeface="Times New Roman" panose="02020603050405020304" pitchFamily="18" charset="0"/>
                        </a:rPr>
                        <a:t>Mrs. </a:t>
                      </a:r>
                      <a:r>
                        <a:rPr lang="en-US" sz="1600" b="0" dirty="0" err="1">
                          <a:latin typeface="Times New Roman" panose="02020603050405020304" pitchFamily="18" charset="0"/>
                          <a:cs typeface="Times New Roman" panose="02020603050405020304" pitchFamily="18" charset="0"/>
                        </a:rPr>
                        <a:t>Kempamma</a:t>
                      </a:r>
                      <a:endParaRPr lang="en-US" sz="1600" b="0" dirty="0">
                        <a:latin typeface="Times New Roman" pitchFamily="18" charset="0"/>
                        <a:ea typeface="Times New Roman"/>
                        <a:cs typeface="Times New Roman" pitchFamily="18" charset="0"/>
                      </a:endParaRPr>
                    </a:p>
                  </a:txBody>
                  <a:tcPr marL="68580" marR="68580" marT="0" marB="0">
                    <a:solidFill>
                      <a:srgbClr val="CCC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itchFamily="18" charset="0"/>
                          <a:ea typeface="Times New Roman"/>
                          <a:cs typeface="Times New Roman" pitchFamily="18" charset="0"/>
                        </a:rPr>
                        <a:t>Attender</a:t>
                      </a:r>
                      <a:endParaRPr kumimoji="0" lang="en-US" sz="16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endParaRPr>
                    </a:p>
                  </a:txBody>
                  <a:tcPr marL="68580" marR="68580" marT="0" marB="0" anchor="ctr">
                    <a:solidFill>
                      <a:srgbClr val="CCCCFF"/>
                    </a:solidFill>
                  </a:tcPr>
                </a:tc>
                <a:tc>
                  <a:txBody>
                    <a:bodyPr/>
                    <a:lstStyle/>
                    <a:p>
                      <a:pPr marL="0" marR="89535" algn="ctr">
                        <a:spcBef>
                          <a:spcPts val="0"/>
                        </a:spcBef>
                        <a:spcAft>
                          <a:spcPts val="0"/>
                        </a:spcAft>
                      </a:pPr>
                      <a:r>
                        <a:rPr lang="en-US" sz="1600" b="0" dirty="0">
                          <a:latin typeface="Times New Roman" pitchFamily="18" charset="0"/>
                          <a:ea typeface="Times New Roman"/>
                          <a:cs typeface="Times New Roman" pitchFamily="18" charset="0"/>
                        </a:rPr>
                        <a:t>-</a:t>
                      </a:r>
                    </a:p>
                  </a:txBody>
                  <a:tcPr marL="68580" marR="68580" marT="0" marB="0" anchor="ctr">
                    <a:solidFill>
                      <a:srgbClr val="CCCCFF"/>
                    </a:solidFill>
                  </a:tcPr>
                </a:tc>
                <a:tc>
                  <a:txBody>
                    <a:bodyPr/>
                    <a:lstStyle/>
                    <a:p>
                      <a:pPr marL="0" marR="0" algn="ctr">
                        <a:spcBef>
                          <a:spcPts val="0"/>
                        </a:spcBef>
                        <a:spcAft>
                          <a:spcPts val="0"/>
                        </a:spcAft>
                      </a:pPr>
                      <a:r>
                        <a:rPr lang="en-US" sz="1600" b="0" dirty="0">
                          <a:latin typeface="Times New Roman" panose="02020603050405020304" pitchFamily="18" charset="0"/>
                          <a:cs typeface="Times New Roman" panose="02020603050405020304" pitchFamily="18" charset="0"/>
                        </a:rPr>
                        <a:t>06 Years</a:t>
                      </a:r>
                      <a:endParaRPr lang="en-US" sz="1600" b="0" dirty="0">
                        <a:latin typeface="Times New Roman" pitchFamily="18" charset="0"/>
                        <a:ea typeface="Times New Roman"/>
                        <a:cs typeface="Times New Roman" pitchFamily="18" charset="0"/>
                      </a:endParaRPr>
                    </a:p>
                  </a:txBody>
                  <a:tcPr marL="68580" marR="68580" marT="0" marB="0">
                    <a:solidFill>
                      <a:srgbClr val="CCCCFF"/>
                    </a:solidFill>
                  </a:tcPr>
                </a:tc>
                <a:extLst>
                  <a:ext uri="{0D108BD9-81ED-4DB2-BD59-A6C34878D82A}">
                    <a16:rowId xmlns:a16="http://schemas.microsoft.com/office/drawing/2014/main" val="2413541911"/>
                  </a:ext>
                </a:extLst>
              </a:tr>
              <a:tr h="279502">
                <a:tc>
                  <a:txBody>
                    <a:bodyPr/>
                    <a:lstStyle/>
                    <a:p>
                      <a:pPr algn="ctr"/>
                      <a:r>
                        <a:rPr lang="en-US" sz="1600" b="0" dirty="0">
                          <a:latin typeface="Times New Roman" pitchFamily="18" charset="0"/>
                          <a:cs typeface="Times New Roman" pitchFamily="18" charset="0"/>
                        </a:rPr>
                        <a:t>4</a:t>
                      </a:r>
                    </a:p>
                  </a:txBody>
                  <a:tcPr marL="68580" marR="68580" marT="0" marB="0">
                    <a:solidFill>
                      <a:srgbClr val="CCCCFF"/>
                    </a:solidFill>
                  </a:tcPr>
                </a:tc>
                <a:tc>
                  <a:txBody>
                    <a:bodyPr/>
                    <a:lstStyle/>
                    <a:p>
                      <a:pPr marL="0" marR="0" indent="0" algn="ctr">
                        <a:lnSpc>
                          <a:spcPct val="115000"/>
                        </a:lnSpc>
                        <a:spcBef>
                          <a:spcPts val="0"/>
                        </a:spcBef>
                        <a:spcAft>
                          <a:spcPts val="1000"/>
                        </a:spcAft>
                      </a:pPr>
                      <a:r>
                        <a:rPr lang="en-US" sz="1600" b="0" dirty="0">
                          <a:latin typeface="Times New Roman" panose="02020603050405020304" pitchFamily="18" charset="0"/>
                          <a:cs typeface="Times New Roman" panose="02020603050405020304" pitchFamily="18" charset="0"/>
                        </a:rPr>
                        <a:t>Mrs. Manjula B S</a:t>
                      </a:r>
                      <a:endParaRPr lang="en-US" sz="1600" b="0" dirty="0">
                        <a:latin typeface="Times New Roman" pitchFamily="18" charset="0"/>
                        <a:ea typeface="Times New Roman"/>
                        <a:cs typeface="Times New Roman" pitchFamily="18" charset="0"/>
                      </a:endParaRPr>
                    </a:p>
                  </a:txBody>
                  <a:tcPr marL="68580" marR="68580" marT="0" marB="0">
                    <a:solidFill>
                      <a:srgbClr val="CCC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itchFamily="18" charset="0"/>
                          <a:ea typeface="Times New Roman"/>
                          <a:cs typeface="Times New Roman" pitchFamily="18" charset="0"/>
                        </a:rPr>
                        <a:t>Attender</a:t>
                      </a:r>
                      <a:endParaRPr kumimoji="0" lang="en-US" sz="16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endParaRPr>
                    </a:p>
                  </a:txBody>
                  <a:tcPr marL="68580" marR="68580" marT="0" marB="0" anchor="ctr">
                    <a:solidFill>
                      <a:srgbClr val="CCCCFF"/>
                    </a:solidFill>
                  </a:tcPr>
                </a:tc>
                <a:tc>
                  <a:txBody>
                    <a:bodyPr/>
                    <a:lstStyle/>
                    <a:p>
                      <a:pPr marL="0" marR="0" algn="ctr">
                        <a:spcBef>
                          <a:spcPts val="0"/>
                        </a:spcBef>
                        <a:spcAft>
                          <a:spcPts val="0"/>
                        </a:spcAft>
                      </a:pPr>
                      <a:r>
                        <a:rPr lang="en-US" sz="1600" b="0" dirty="0">
                          <a:latin typeface="Times New Roman" pitchFamily="18" charset="0"/>
                          <a:ea typeface="Times New Roman"/>
                          <a:cs typeface="Times New Roman" pitchFamily="18" charset="0"/>
                        </a:rPr>
                        <a:t>SSLC</a:t>
                      </a:r>
                    </a:p>
                  </a:txBody>
                  <a:tcPr marL="68580" marR="68580" marT="0" marB="0" anchor="ctr">
                    <a:solidFill>
                      <a:srgbClr val="CCCCFF"/>
                    </a:solidFill>
                  </a:tcPr>
                </a:tc>
                <a:tc>
                  <a:txBody>
                    <a:bodyPr/>
                    <a:lstStyle/>
                    <a:p>
                      <a:pPr marL="0" marR="0" algn="ctr">
                        <a:spcBef>
                          <a:spcPts val="0"/>
                        </a:spcBef>
                        <a:spcAft>
                          <a:spcPts val="0"/>
                        </a:spcAft>
                      </a:pPr>
                      <a:r>
                        <a:rPr lang="en-US" sz="1600" b="0" dirty="0">
                          <a:latin typeface="Times New Roman" panose="02020603050405020304" pitchFamily="18" charset="0"/>
                          <a:cs typeface="Times New Roman" panose="02020603050405020304" pitchFamily="18" charset="0"/>
                        </a:rPr>
                        <a:t>07 Years</a:t>
                      </a:r>
                      <a:endParaRPr lang="en-US" sz="1600" b="0" dirty="0">
                        <a:latin typeface="Times New Roman" pitchFamily="18" charset="0"/>
                        <a:ea typeface="Times New Roman"/>
                        <a:cs typeface="Times New Roman" pitchFamily="18" charset="0"/>
                      </a:endParaRPr>
                    </a:p>
                  </a:txBody>
                  <a:tcPr marL="68580" marR="68580" marT="0" marB="0">
                    <a:solidFill>
                      <a:srgbClr val="CCCCFF"/>
                    </a:solidFill>
                  </a:tcPr>
                </a:tc>
                <a:extLst>
                  <a:ext uri="{0D108BD9-81ED-4DB2-BD59-A6C34878D82A}">
                    <a16:rowId xmlns:a16="http://schemas.microsoft.com/office/drawing/2014/main" val="1039495228"/>
                  </a:ext>
                </a:extLst>
              </a:tr>
              <a:tr h="240471">
                <a:tc>
                  <a:txBody>
                    <a:bodyPr/>
                    <a:lstStyle/>
                    <a:p>
                      <a:pPr algn="ctr"/>
                      <a:r>
                        <a:rPr lang="en-US" sz="1600" b="0" dirty="0">
                          <a:latin typeface="Times New Roman" pitchFamily="18" charset="0"/>
                          <a:cs typeface="Times New Roman" pitchFamily="18" charset="0"/>
                        </a:rPr>
                        <a:t>5</a:t>
                      </a:r>
                    </a:p>
                  </a:txBody>
                  <a:tcPr marL="68580" marR="68580" marT="0" marB="0">
                    <a:solidFill>
                      <a:srgbClr val="CCCCFF"/>
                    </a:solidFill>
                  </a:tcPr>
                </a:tc>
                <a:tc>
                  <a:txBody>
                    <a:bodyPr/>
                    <a:lstStyle/>
                    <a:p>
                      <a:pPr marL="0" marR="0" indent="0" algn="ctr">
                        <a:lnSpc>
                          <a:spcPct val="115000"/>
                        </a:lnSpc>
                        <a:spcBef>
                          <a:spcPts val="0"/>
                        </a:spcBef>
                        <a:spcAft>
                          <a:spcPts val="1000"/>
                        </a:spcAft>
                      </a:pPr>
                      <a:r>
                        <a:rPr lang="en-US" sz="1600" b="0" dirty="0">
                          <a:latin typeface="Times New Roman" pitchFamily="18" charset="0"/>
                          <a:ea typeface="Times New Roman"/>
                          <a:cs typeface="Times New Roman" pitchFamily="18" charset="0"/>
                        </a:rPr>
                        <a:t>Mr. </a:t>
                      </a:r>
                      <a:r>
                        <a:rPr lang="en-US" sz="1600" b="0" dirty="0" err="1">
                          <a:latin typeface="Times New Roman" pitchFamily="18" charset="0"/>
                          <a:ea typeface="Times New Roman"/>
                          <a:cs typeface="Times New Roman" pitchFamily="18" charset="0"/>
                        </a:rPr>
                        <a:t>Manjegowda</a:t>
                      </a:r>
                      <a:r>
                        <a:rPr lang="en-US" sz="1600" b="0" dirty="0">
                          <a:latin typeface="Times New Roman" pitchFamily="18" charset="0"/>
                          <a:ea typeface="Times New Roman"/>
                          <a:cs typeface="Times New Roman" pitchFamily="18" charset="0"/>
                        </a:rPr>
                        <a:t> G N</a:t>
                      </a:r>
                    </a:p>
                  </a:txBody>
                  <a:tcPr marL="68580" marR="68580" marT="0" marB="0">
                    <a:solidFill>
                      <a:srgbClr val="CCC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itchFamily="18" charset="0"/>
                          <a:ea typeface="Times New Roman"/>
                          <a:cs typeface="Times New Roman" pitchFamily="18" charset="0"/>
                        </a:rPr>
                        <a:t>Attender</a:t>
                      </a:r>
                      <a:endParaRPr kumimoji="0" lang="en-US" sz="16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endParaRPr>
                    </a:p>
                  </a:txBody>
                  <a:tcPr marL="68580" marR="68580" marT="0" marB="0" anchor="ctr">
                    <a:solidFill>
                      <a:srgbClr val="CCCCFF"/>
                    </a:solidFill>
                  </a:tcPr>
                </a:tc>
                <a:tc>
                  <a:txBody>
                    <a:bodyPr/>
                    <a:lstStyle/>
                    <a:p>
                      <a:pPr marL="0" marR="0" algn="ctr">
                        <a:spcBef>
                          <a:spcPts val="0"/>
                        </a:spcBef>
                        <a:spcAft>
                          <a:spcPts val="0"/>
                        </a:spcAft>
                      </a:pPr>
                      <a:r>
                        <a:rPr lang="en-US" sz="1600" b="0" dirty="0">
                          <a:latin typeface="Times New Roman" pitchFamily="18" charset="0"/>
                          <a:ea typeface="Times New Roman"/>
                          <a:cs typeface="Times New Roman" pitchFamily="18" charset="0"/>
                        </a:rPr>
                        <a:t>SSLC</a:t>
                      </a:r>
                    </a:p>
                  </a:txBody>
                  <a:tcPr marL="68580" marR="68580" marT="0" marB="0" anchor="ctr">
                    <a:solidFill>
                      <a:srgbClr val="CCCCFF"/>
                    </a:solidFill>
                  </a:tcPr>
                </a:tc>
                <a:tc>
                  <a:txBody>
                    <a:bodyPr/>
                    <a:lstStyle/>
                    <a:p>
                      <a:pPr marL="0" marR="0" algn="ctr">
                        <a:spcBef>
                          <a:spcPts val="0"/>
                        </a:spcBef>
                        <a:spcAft>
                          <a:spcPts val="0"/>
                        </a:spcAft>
                      </a:pPr>
                      <a:r>
                        <a:rPr lang="en-US" sz="1600" b="0" dirty="0">
                          <a:latin typeface="Times New Roman" pitchFamily="18" charset="0"/>
                          <a:ea typeface="Times New Roman"/>
                          <a:cs typeface="Times New Roman" pitchFamily="18" charset="0"/>
                        </a:rPr>
                        <a:t>17 Years</a:t>
                      </a:r>
                    </a:p>
                  </a:txBody>
                  <a:tcPr marL="68580" marR="68580" marT="0" marB="0">
                    <a:solidFill>
                      <a:srgbClr val="CCCCFF"/>
                    </a:solidFill>
                  </a:tcPr>
                </a:tc>
                <a:extLst>
                  <a:ext uri="{0D108BD9-81ED-4DB2-BD59-A6C34878D82A}">
                    <a16:rowId xmlns:a16="http://schemas.microsoft.com/office/drawing/2014/main" val="1878388689"/>
                  </a:ext>
                </a:extLst>
              </a:tr>
              <a:tr h="454658">
                <a:tc>
                  <a:txBody>
                    <a:bodyPr/>
                    <a:lstStyle/>
                    <a:p>
                      <a:pPr algn="ctr"/>
                      <a:r>
                        <a:rPr lang="en-US" sz="1600" b="0" dirty="0">
                          <a:latin typeface="Times New Roman" pitchFamily="18" charset="0"/>
                          <a:cs typeface="Times New Roman" pitchFamily="18" charset="0"/>
                        </a:rPr>
                        <a:t>6</a:t>
                      </a:r>
                    </a:p>
                  </a:txBody>
                  <a:tcPr marL="68580" marR="68580" marT="0" marB="0">
                    <a:solidFill>
                      <a:srgbClr val="CCCCFF"/>
                    </a:solidFill>
                  </a:tcPr>
                </a:tc>
                <a:tc>
                  <a:txBody>
                    <a:bodyPr/>
                    <a:lstStyle/>
                    <a:p>
                      <a:pPr marL="0" marR="0" indent="0" algn="ctr">
                        <a:lnSpc>
                          <a:spcPct val="115000"/>
                        </a:lnSpc>
                        <a:spcBef>
                          <a:spcPts val="0"/>
                        </a:spcBef>
                        <a:spcAft>
                          <a:spcPts val="1000"/>
                        </a:spcAft>
                      </a:pPr>
                      <a:r>
                        <a:rPr lang="en-US" sz="1600" b="0" dirty="0">
                          <a:latin typeface="Times New Roman" pitchFamily="18" charset="0"/>
                          <a:ea typeface="Times New Roman"/>
                          <a:cs typeface="Times New Roman" pitchFamily="18" charset="0"/>
                        </a:rPr>
                        <a:t>Mr. </a:t>
                      </a:r>
                      <a:r>
                        <a:rPr lang="en-US" sz="1600" b="0" dirty="0" err="1">
                          <a:latin typeface="Times New Roman" pitchFamily="18" charset="0"/>
                          <a:ea typeface="Times New Roman"/>
                          <a:cs typeface="Times New Roman" pitchFamily="18" charset="0"/>
                        </a:rPr>
                        <a:t>Ramanujaiah</a:t>
                      </a:r>
                      <a:endParaRPr lang="en-US" sz="1600" b="0" dirty="0">
                        <a:latin typeface="Times New Roman" pitchFamily="18" charset="0"/>
                        <a:ea typeface="Times New Roman"/>
                        <a:cs typeface="Times New Roman" pitchFamily="18" charset="0"/>
                      </a:endParaRPr>
                    </a:p>
                  </a:txBody>
                  <a:tcPr marL="68580" marR="68580" marT="0" marB="0">
                    <a:solidFill>
                      <a:srgbClr val="CCC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Attender</a:t>
                      </a:r>
                    </a:p>
                  </a:txBody>
                  <a:tcPr marL="68580" marR="68580" marT="0" marB="0" anchor="ctr">
                    <a:solidFill>
                      <a:srgbClr val="CCCCFF"/>
                    </a:solidFill>
                  </a:tcPr>
                </a:tc>
                <a:tc>
                  <a:txBody>
                    <a:bodyPr/>
                    <a:lstStyle/>
                    <a:p>
                      <a:pPr marL="0" marR="0" algn="ctr">
                        <a:spcBef>
                          <a:spcPts val="0"/>
                        </a:spcBef>
                        <a:spcAft>
                          <a:spcPts val="0"/>
                        </a:spcAft>
                      </a:pPr>
                      <a:r>
                        <a:rPr lang="en-US" sz="1600" b="0" dirty="0">
                          <a:latin typeface="Times New Roman" pitchFamily="18" charset="0"/>
                          <a:ea typeface="Times New Roman"/>
                          <a:cs typeface="Times New Roman" pitchFamily="18" charset="0"/>
                        </a:rPr>
                        <a:t>SSLC</a:t>
                      </a:r>
                    </a:p>
                  </a:txBody>
                  <a:tcPr marL="68580" marR="68580" marT="0" marB="0" anchor="ctr">
                    <a:solidFill>
                      <a:srgbClr val="CCC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Times New Roman" pitchFamily="18" charset="0"/>
                          <a:ea typeface="Times New Roman"/>
                          <a:cs typeface="Times New Roman" pitchFamily="18" charset="0"/>
                        </a:rPr>
                        <a:t>22 Years</a:t>
                      </a:r>
                    </a:p>
                    <a:p>
                      <a:pPr marL="0" marR="0" algn="ctr">
                        <a:spcBef>
                          <a:spcPts val="0"/>
                        </a:spcBef>
                        <a:spcAft>
                          <a:spcPts val="0"/>
                        </a:spcAft>
                      </a:pPr>
                      <a:endParaRPr lang="en-US" sz="1600" b="0" dirty="0">
                        <a:latin typeface="Times New Roman" pitchFamily="18" charset="0"/>
                        <a:ea typeface="Times New Roman"/>
                        <a:cs typeface="Times New Roman" pitchFamily="18" charset="0"/>
                      </a:endParaRPr>
                    </a:p>
                  </a:txBody>
                  <a:tcPr marL="68580" marR="68580" marT="0" marB="0">
                    <a:solidFill>
                      <a:srgbClr val="CCCCFF"/>
                    </a:solidFill>
                  </a:tcPr>
                </a:tc>
                <a:extLst>
                  <a:ext uri="{0D108BD9-81ED-4DB2-BD59-A6C34878D82A}">
                    <a16:rowId xmlns:a16="http://schemas.microsoft.com/office/drawing/2014/main" val="1424421492"/>
                  </a:ext>
                </a:extLst>
              </a:tr>
            </a:tbl>
          </a:graphicData>
        </a:graphic>
      </p:graphicFrame>
      <p:sp>
        <p:nvSpPr>
          <p:cNvPr id="16" name="Footer Placeholder 7">
            <a:extLst>
              <a:ext uri="{FF2B5EF4-FFF2-40B4-BE49-F238E27FC236}">
                <a16:creationId xmlns:a16="http://schemas.microsoft.com/office/drawing/2014/main" id="{F157D6AB-F7E2-4757-AA45-32E7C83B75A6}"/>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17" name="Date Placeholder 8">
            <a:extLst>
              <a:ext uri="{FF2B5EF4-FFF2-40B4-BE49-F238E27FC236}">
                <a16:creationId xmlns:a16="http://schemas.microsoft.com/office/drawing/2014/main" id="{21BA23CC-132E-4C5E-B0EC-42F522DAB70F}"/>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90654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790E37EB-E532-4912-BABA-37D11562EF24}"/>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Criterion-6 : Facilities &amp; Technical Support</a:t>
            </a:r>
          </a:p>
        </p:txBody>
      </p:sp>
      <p:sp>
        <p:nvSpPr>
          <p:cNvPr id="5" name="Slide Number Placeholder 3">
            <a:extLst>
              <a:ext uri="{FF2B5EF4-FFF2-40B4-BE49-F238E27FC236}">
                <a16:creationId xmlns:a16="http://schemas.microsoft.com/office/drawing/2014/main" id="{CD5035AB-B22A-45E0-A592-8D289E5A2CE6}"/>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42</a:t>
            </a:fld>
            <a:endParaRPr lang="en-IN" sz="1800" spc="400" dirty="0">
              <a:solidFill>
                <a:schemeClr val="bg1">
                  <a:lumMod val="95000"/>
                </a:schemeClr>
              </a:solidFill>
            </a:endParaRPr>
          </a:p>
        </p:txBody>
      </p:sp>
      <p:sp>
        <p:nvSpPr>
          <p:cNvPr id="7" name="Rounded Rectangle 4">
            <a:extLst>
              <a:ext uri="{FF2B5EF4-FFF2-40B4-BE49-F238E27FC236}">
                <a16:creationId xmlns:a16="http://schemas.microsoft.com/office/drawing/2014/main" id="{3F59ED4D-D24A-4202-A6A5-186187403C33}"/>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Laboratory Details</a:t>
            </a:r>
          </a:p>
        </p:txBody>
      </p:sp>
      <p:sp>
        <p:nvSpPr>
          <p:cNvPr id="8" name="Rounded Rectangle 20">
            <a:hlinkClick r:id="" action="ppaction://noaction" highlightClick="1"/>
            <a:extLst>
              <a:ext uri="{FF2B5EF4-FFF2-40B4-BE49-F238E27FC236}">
                <a16:creationId xmlns:a16="http://schemas.microsoft.com/office/drawing/2014/main" id="{57F8ABD4-2F1C-465B-8520-1CB4ACF443F8}"/>
              </a:ext>
            </a:extLst>
          </p:cNvPr>
          <p:cNvSpPr/>
          <p:nvPr/>
        </p:nvSpPr>
        <p:spPr>
          <a:xfrm>
            <a:off x="188391" y="1828068"/>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Additional Facility</a:t>
            </a:r>
          </a:p>
        </p:txBody>
      </p:sp>
      <p:sp>
        <p:nvSpPr>
          <p:cNvPr id="9" name="Rounded Rectangle 20">
            <a:hlinkClick r:id="" action="ppaction://noaction" highlightClick="1"/>
            <a:extLst>
              <a:ext uri="{FF2B5EF4-FFF2-40B4-BE49-F238E27FC236}">
                <a16:creationId xmlns:a16="http://schemas.microsoft.com/office/drawing/2014/main" id="{3E7B2835-7AD1-480F-9D13-B33B76681542}"/>
              </a:ext>
            </a:extLst>
          </p:cNvPr>
          <p:cNvSpPr/>
          <p:nvPr/>
        </p:nvSpPr>
        <p:spPr>
          <a:xfrm>
            <a:off x="188106" y="254338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Safety Measures</a:t>
            </a:r>
          </a:p>
        </p:txBody>
      </p:sp>
      <p:sp>
        <p:nvSpPr>
          <p:cNvPr id="10" name="Rounded Rectangle 20">
            <a:hlinkClick r:id="" action="ppaction://noaction" highlightClick="1"/>
            <a:extLst>
              <a:ext uri="{FF2B5EF4-FFF2-40B4-BE49-F238E27FC236}">
                <a16:creationId xmlns:a16="http://schemas.microsoft.com/office/drawing/2014/main" id="{F729D7AA-C740-4FCA-B3EF-69A93CCF61F6}"/>
              </a:ext>
            </a:extLst>
          </p:cNvPr>
          <p:cNvSpPr/>
          <p:nvPr/>
        </p:nvSpPr>
        <p:spPr>
          <a:xfrm>
            <a:off x="188106" y="3258696"/>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Ambience</a:t>
            </a:r>
          </a:p>
        </p:txBody>
      </p:sp>
      <p:pic>
        <p:nvPicPr>
          <p:cNvPr id="14" name="Picture 2">
            <a:extLst>
              <a:ext uri="{FF2B5EF4-FFF2-40B4-BE49-F238E27FC236}">
                <a16:creationId xmlns:a16="http://schemas.microsoft.com/office/drawing/2014/main" id="{3CB436CD-A495-4D8A-99DB-9C4F3820CBF1}"/>
              </a:ext>
            </a:extLst>
          </p:cNvPr>
          <p:cNvPicPr>
            <a:picLocks noGrp="1" noChangeAspect="1" noChangeArrowheads="1"/>
          </p:cNvPicPr>
          <p:nvPr>
            <p:ph idx="1"/>
          </p:nvPr>
        </p:nvPicPr>
        <p:blipFill>
          <a:blip r:embed="rId2"/>
          <a:srcRect/>
          <a:stretch>
            <a:fillRect/>
          </a:stretch>
        </p:blipFill>
        <p:spPr bwMode="auto">
          <a:xfrm>
            <a:off x="1723171" y="778169"/>
            <a:ext cx="2228930" cy="2378146"/>
          </a:xfrm>
          <a:prstGeom prst="rect">
            <a:avLst/>
          </a:prstGeom>
          <a:ln>
            <a:noFill/>
          </a:ln>
          <a:effectLst>
            <a:outerShdw blurRad="292100" dist="139700" dir="2700000" algn="tl" rotWithShape="0">
              <a:srgbClr val="333333">
                <a:alpha val="65000"/>
              </a:srgbClr>
            </a:outerShdw>
          </a:effectLst>
        </p:spPr>
      </p:pic>
      <p:pic>
        <p:nvPicPr>
          <p:cNvPr id="16" name="Picture 2">
            <a:extLst>
              <a:ext uri="{FF2B5EF4-FFF2-40B4-BE49-F238E27FC236}">
                <a16:creationId xmlns:a16="http://schemas.microsoft.com/office/drawing/2014/main" id="{D0B0547A-450F-4495-877D-4F5CF62508CA}"/>
              </a:ext>
            </a:extLst>
          </p:cNvPr>
          <p:cNvPicPr>
            <a:picLocks noChangeAspect="1" noChangeArrowheads="1"/>
          </p:cNvPicPr>
          <p:nvPr/>
        </p:nvPicPr>
        <p:blipFill>
          <a:blip r:embed="rId3"/>
          <a:srcRect/>
          <a:stretch>
            <a:fillRect/>
          </a:stretch>
        </p:blipFill>
        <p:spPr bwMode="auto">
          <a:xfrm>
            <a:off x="8560193" y="818814"/>
            <a:ext cx="2228930" cy="2296855"/>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A3017774-AAB1-433E-B66F-0CF595D1CC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sp>
        <p:nvSpPr>
          <p:cNvPr id="20" name="TextBox 19">
            <a:extLst>
              <a:ext uri="{FF2B5EF4-FFF2-40B4-BE49-F238E27FC236}">
                <a16:creationId xmlns:a16="http://schemas.microsoft.com/office/drawing/2014/main" id="{2C4FBFD2-F591-4AB4-9C48-1030C029091F}"/>
              </a:ext>
            </a:extLst>
          </p:cNvPr>
          <p:cNvSpPr txBox="1"/>
          <p:nvPr/>
        </p:nvSpPr>
        <p:spPr>
          <a:xfrm>
            <a:off x="1435704" y="3195830"/>
            <a:ext cx="2729761" cy="369332"/>
          </a:xfrm>
          <a:prstGeom prst="rect">
            <a:avLst/>
          </a:prstGeom>
          <a:noFill/>
        </p:spPr>
        <p:txBody>
          <a:bodyPr wrap="square">
            <a:spAutoFit/>
          </a:bodyPr>
          <a:lstStyle/>
          <a:p>
            <a:pPr algn="r"/>
            <a:r>
              <a:rPr kumimoji="0" lang="en-US"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Central Computing Lab</a:t>
            </a:r>
            <a:endParaRPr lang="en-IN" dirty="0">
              <a:solidFill>
                <a:srgbClr val="C00000"/>
              </a:solidFill>
            </a:endParaRPr>
          </a:p>
        </p:txBody>
      </p:sp>
      <p:sp>
        <p:nvSpPr>
          <p:cNvPr id="21" name="TextBox 20">
            <a:extLst>
              <a:ext uri="{FF2B5EF4-FFF2-40B4-BE49-F238E27FC236}">
                <a16:creationId xmlns:a16="http://schemas.microsoft.com/office/drawing/2014/main" id="{3CF13C50-72B5-4F47-99AA-99071432D5AC}"/>
              </a:ext>
            </a:extLst>
          </p:cNvPr>
          <p:cNvSpPr txBox="1"/>
          <p:nvPr/>
        </p:nvSpPr>
        <p:spPr>
          <a:xfrm>
            <a:off x="5129564" y="3117420"/>
            <a:ext cx="2466530" cy="703591"/>
          </a:xfrm>
          <a:prstGeom prst="rect">
            <a:avLst/>
          </a:prstGeom>
          <a:noFill/>
        </p:spPr>
        <p:txBody>
          <a:bodyPr wrap="square">
            <a:spAutoFit/>
          </a:bodyPr>
          <a:lstStyle/>
          <a:p>
            <a:pPr algn="ctr">
              <a:lnSpc>
                <a:spcPct val="115000"/>
              </a:lnSpc>
              <a:spcAft>
                <a:spcPts val="0"/>
              </a:spcAft>
            </a:pPr>
            <a:r>
              <a:rPr kumimoji="0" lang="en-US" sz="180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Research and Development Centre</a:t>
            </a:r>
            <a:endParaRPr lang="en-IN" sz="1800" dirty="0">
              <a:solidFill>
                <a:srgbClr val="C00000"/>
              </a:solidFill>
              <a:effectLst/>
              <a:latin typeface="Arial" pitchFamily="34" charset="0"/>
              <a:ea typeface="Cambria" panose="02040503050406030204" pitchFamily="18" charset="0"/>
              <a:cs typeface="Arial" pitchFamily="34" charset="0"/>
            </a:endParaRPr>
          </a:p>
        </p:txBody>
      </p:sp>
      <p:sp>
        <p:nvSpPr>
          <p:cNvPr id="22" name="TextBox 21">
            <a:extLst>
              <a:ext uri="{FF2B5EF4-FFF2-40B4-BE49-F238E27FC236}">
                <a16:creationId xmlns:a16="http://schemas.microsoft.com/office/drawing/2014/main" id="{405ED168-D96A-44BF-B236-6BF1F7628E4C}"/>
              </a:ext>
            </a:extLst>
          </p:cNvPr>
          <p:cNvSpPr txBox="1"/>
          <p:nvPr/>
        </p:nvSpPr>
        <p:spPr>
          <a:xfrm>
            <a:off x="8196076" y="3040026"/>
            <a:ext cx="3016816" cy="703591"/>
          </a:xfrm>
          <a:prstGeom prst="rect">
            <a:avLst/>
          </a:prstGeom>
          <a:noFill/>
        </p:spPr>
        <p:txBody>
          <a:bodyPr wrap="square">
            <a:spAutoFit/>
          </a:bodyPr>
          <a:lstStyle/>
          <a:p>
            <a:pPr algn="ctr">
              <a:lnSpc>
                <a:spcPct val="115000"/>
              </a:lnSpc>
              <a:spcAft>
                <a:spcPts val="0"/>
              </a:spcAft>
            </a:pPr>
            <a:r>
              <a:rPr kumimoji="0" lang="en-US" sz="180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BOT Lab</a:t>
            </a:r>
          </a:p>
          <a:p>
            <a:pPr algn="ctr">
              <a:lnSpc>
                <a:spcPct val="115000"/>
              </a:lnSpc>
              <a:spcAft>
                <a:spcPts val="0"/>
              </a:spcAft>
            </a:pPr>
            <a:r>
              <a:rPr kumimoji="0" lang="en-US" sz="180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(Industry Supported Lab)</a:t>
            </a:r>
            <a:endParaRPr lang="en-IN" sz="1800" dirty="0">
              <a:solidFill>
                <a:srgbClr val="C00000"/>
              </a:solidFill>
              <a:effectLst/>
              <a:latin typeface="Arial" pitchFamily="34" charset="0"/>
              <a:ea typeface="Cambria" panose="02040503050406030204" pitchFamily="18" charset="0"/>
              <a:cs typeface="Arial" pitchFamily="34" charset="0"/>
            </a:endParaRPr>
          </a:p>
        </p:txBody>
      </p:sp>
      <p:sp>
        <p:nvSpPr>
          <p:cNvPr id="23" name="TextBox 22">
            <a:extLst>
              <a:ext uri="{FF2B5EF4-FFF2-40B4-BE49-F238E27FC236}">
                <a16:creationId xmlns:a16="http://schemas.microsoft.com/office/drawing/2014/main" id="{81A250EB-7E00-49E4-9B10-0B0C726A3060}"/>
              </a:ext>
            </a:extLst>
          </p:cNvPr>
          <p:cNvSpPr txBox="1"/>
          <p:nvPr/>
        </p:nvSpPr>
        <p:spPr>
          <a:xfrm>
            <a:off x="5429667" y="6172866"/>
            <a:ext cx="1975503" cy="703591"/>
          </a:xfrm>
          <a:prstGeom prst="rect">
            <a:avLst/>
          </a:prstGeom>
          <a:noFill/>
        </p:spPr>
        <p:txBody>
          <a:bodyPr wrap="square">
            <a:spAutoFit/>
          </a:bodyPr>
          <a:lstStyle/>
          <a:p>
            <a:pPr algn="ctr">
              <a:lnSpc>
                <a:spcPct val="115000"/>
              </a:lnSpc>
              <a:spcAft>
                <a:spcPts val="0"/>
              </a:spcAft>
            </a:pPr>
            <a:r>
              <a:rPr kumimoji="0" lang="en-US" sz="180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Department Seminar Hall</a:t>
            </a:r>
            <a:endParaRPr lang="en-IN" sz="1800" dirty="0">
              <a:solidFill>
                <a:srgbClr val="C00000"/>
              </a:solidFill>
              <a:effectLst/>
              <a:latin typeface="Arial" pitchFamily="34" charset="0"/>
              <a:ea typeface="Cambria" panose="02040503050406030204" pitchFamily="18" charset="0"/>
              <a:cs typeface="Arial" pitchFamily="34" charset="0"/>
            </a:endParaRPr>
          </a:p>
        </p:txBody>
      </p:sp>
      <p:sp>
        <p:nvSpPr>
          <p:cNvPr id="24" name="TextBox 23">
            <a:extLst>
              <a:ext uri="{FF2B5EF4-FFF2-40B4-BE49-F238E27FC236}">
                <a16:creationId xmlns:a16="http://schemas.microsoft.com/office/drawing/2014/main" id="{FF3BA10D-7718-414D-B69F-706556881E25}"/>
              </a:ext>
            </a:extLst>
          </p:cNvPr>
          <p:cNvSpPr txBox="1"/>
          <p:nvPr/>
        </p:nvSpPr>
        <p:spPr>
          <a:xfrm>
            <a:off x="1672332" y="6137395"/>
            <a:ext cx="2256503" cy="392731"/>
          </a:xfrm>
          <a:prstGeom prst="rect">
            <a:avLst/>
          </a:prstGeom>
          <a:noFill/>
        </p:spPr>
        <p:txBody>
          <a:bodyPr wrap="square">
            <a:spAutoFit/>
          </a:bodyPr>
          <a:lstStyle/>
          <a:p>
            <a:pPr algn="ctr">
              <a:lnSpc>
                <a:spcPct val="115000"/>
              </a:lnSpc>
              <a:spcAft>
                <a:spcPts val="0"/>
              </a:spcAft>
            </a:pPr>
            <a:r>
              <a:rPr kumimoji="0" lang="en-US" sz="180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Department Library</a:t>
            </a:r>
            <a:endParaRPr lang="en-IN" sz="1800" dirty="0">
              <a:solidFill>
                <a:srgbClr val="C00000"/>
              </a:solidFill>
              <a:effectLst/>
              <a:latin typeface="Arial" pitchFamily="34" charset="0"/>
              <a:ea typeface="Cambria" panose="02040503050406030204" pitchFamily="18" charset="0"/>
              <a:cs typeface="Arial" pitchFamily="34" charset="0"/>
            </a:endParaRPr>
          </a:p>
        </p:txBody>
      </p:sp>
      <p:pic>
        <p:nvPicPr>
          <p:cNvPr id="30" name="Picture 29">
            <a:extLst>
              <a:ext uri="{FF2B5EF4-FFF2-40B4-BE49-F238E27FC236}">
                <a16:creationId xmlns:a16="http://schemas.microsoft.com/office/drawing/2014/main" id="{D9508D8D-7CBE-4D9D-9DFB-98B4799B0C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6346" y="850113"/>
            <a:ext cx="2999601" cy="2181881"/>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B196715E-21C0-43F7-BC2A-A5EF0E6EA3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3205" y="3890028"/>
            <a:ext cx="3174310" cy="2116207"/>
          </a:xfrm>
          <a:prstGeom prst="rect">
            <a:avLst/>
          </a:prstGeom>
          <a:ln>
            <a:noFill/>
          </a:ln>
          <a:effectLst>
            <a:outerShdw blurRad="292100" dist="139700" dir="2700000" algn="tl" rotWithShape="0">
              <a:srgbClr val="333333">
                <a:alpha val="65000"/>
              </a:srgbClr>
            </a:outerShdw>
          </a:effectLst>
        </p:spPr>
      </p:pic>
      <p:pic>
        <p:nvPicPr>
          <p:cNvPr id="34" name="Picture 33">
            <a:extLst>
              <a:ext uri="{FF2B5EF4-FFF2-40B4-BE49-F238E27FC236}">
                <a16:creationId xmlns:a16="http://schemas.microsoft.com/office/drawing/2014/main" id="{4D9069AC-C6CA-4520-A36B-73A906C952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8839" y="3971632"/>
            <a:ext cx="3174311" cy="2116207"/>
          </a:xfrm>
          <a:prstGeom prst="rect">
            <a:avLst/>
          </a:prstGeom>
          <a:ln>
            <a:noFill/>
          </a:ln>
          <a:effectLst>
            <a:outerShdw blurRad="292100" dist="139700" dir="2700000" algn="tl" rotWithShape="0">
              <a:srgbClr val="333333">
                <a:alpha val="65000"/>
              </a:srgbClr>
            </a:outerShdw>
          </a:effectLst>
        </p:spPr>
      </p:pic>
      <p:sp>
        <p:nvSpPr>
          <p:cNvPr id="35" name="Rounded Rectangle 20">
            <a:hlinkClick r:id="" action="ppaction://noaction" highlightClick="1"/>
            <a:extLst>
              <a:ext uri="{FF2B5EF4-FFF2-40B4-BE49-F238E27FC236}">
                <a16:creationId xmlns:a16="http://schemas.microsoft.com/office/drawing/2014/main" id="{3907037C-896C-46CC-BBFF-FDFACF8FAAB7}"/>
              </a:ext>
            </a:extLst>
          </p:cNvPr>
          <p:cNvSpPr/>
          <p:nvPr/>
        </p:nvSpPr>
        <p:spPr>
          <a:xfrm>
            <a:off x="148782" y="394939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Project Laboratories</a:t>
            </a:r>
          </a:p>
        </p:txBody>
      </p:sp>
      <p:pic>
        <p:nvPicPr>
          <p:cNvPr id="3" name="Picture 2">
            <a:extLst>
              <a:ext uri="{FF2B5EF4-FFF2-40B4-BE49-F238E27FC236}">
                <a16:creationId xmlns:a16="http://schemas.microsoft.com/office/drawing/2014/main" id="{EAD67EE6-DB19-42BC-B951-595B4561A0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57816" y="3855885"/>
            <a:ext cx="2572782" cy="2151065"/>
          </a:xfrm>
          <a:prstGeom prst="rect">
            <a:avLst/>
          </a:prstGeom>
        </p:spPr>
      </p:pic>
      <p:sp>
        <p:nvSpPr>
          <p:cNvPr id="25" name="TextBox 24">
            <a:extLst>
              <a:ext uri="{FF2B5EF4-FFF2-40B4-BE49-F238E27FC236}">
                <a16:creationId xmlns:a16="http://schemas.microsoft.com/office/drawing/2014/main" id="{2F5D663B-102D-4055-908E-656B76464684}"/>
              </a:ext>
            </a:extLst>
          </p:cNvPr>
          <p:cNvSpPr txBox="1"/>
          <p:nvPr/>
        </p:nvSpPr>
        <p:spPr>
          <a:xfrm>
            <a:off x="8620690" y="6142387"/>
            <a:ext cx="1975503" cy="385042"/>
          </a:xfrm>
          <a:prstGeom prst="rect">
            <a:avLst/>
          </a:prstGeom>
          <a:noFill/>
        </p:spPr>
        <p:txBody>
          <a:bodyPr wrap="square">
            <a:spAutoFit/>
          </a:bodyPr>
          <a:lstStyle/>
          <a:p>
            <a:pPr algn="ctr">
              <a:lnSpc>
                <a:spcPct val="115000"/>
              </a:lnSpc>
              <a:spcAft>
                <a:spcPts val="0"/>
              </a:spcAft>
            </a:pPr>
            <a:r>
              <a:rPr lang="en-US" dirty="0">
                <a:solidFill>
                  <a:srgbClr val="C00000"/>
                </a:solidFill>
                <a:latin typeface="Times New Roman" pitchFamily="18" charset="0"/>
                <a:cs typeface="Times New Roman" pitchFamily="18" charset="0"/>
              </a:rPr>
              <a:t>Digital Library</a:t>
            </a:r>
            <a:endParaRPr lang="en-IN" sz="1800" dirty="0">
              <a:solidFill>
                <a:srgbClr val="C00000"/>
              </a:solidFill>
              <a:effectLst/>
              <a:latin typeface="Arial" pitchFamily="34" charset="0"/>
              <a:ea typeface="Cambria" panose="02040503050406030204" pitchFamily="18" charset="0"/>
              <a:cs typeface="Arial" pitchFamily="34" charset="0"/>
            </a:endParaRPr>
          </a:p>
        </p:txBody>
      </p:sp>
      <p:sp>
        <p:nvSpPr>
          <p:cNvPr id="26" name="Footer Placeholder 7">
            <a:extLst>
              <a:ext uri="{FF2B5EF4-FFF2-40B4-BE49-F238E27FC236}">
                <a16:creationId xmlns:a16="http://schemas.microsoft.com/office/drawing/2014/main" id="{0A1D615A-8629-4521-A43B-1C55D2F1C2F4}"/>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7" name="Date Placeholder 8">
            <a:extLst>
              <a:ext uri="{FF2B5EF4-FFF2-40B4-BE49-F238E27FC236}">
                <a16:creationId xmlns:a16="http://schemas.microsoft.com/office/drawing/2014/main" id="{A14A2B69-C5AF-4756-9468-8BCC22E09FBB}"/>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72231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01EB4181-172C-4CC8-9DCE-E6B9738BB39A}"/>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Criterion-6 : Facilities &amp; Technical Support</a:t>
            </a:r>
          </a:p>
        </p:txBody>
      </p:sp>
      <p:sp>
        <p:nvSpPr>
          <p:cNvPr id="5" name="Slide Number Placeholder 3">
            <a:extLst>
              <a:ext uri="{FF2B5EF4-FFF2-40B4-BE49-F238E27FC236}">
                <a16:creationId xmlns:a16="http://schemas.microsoft.com/office/drawing/2014/main" id="{33F1F979-01F9-44D2-8678-8F0CA2470DC5}"/>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43</a:t>
            </a:fld>
            <a:endParaRPr lang="en-IN" sz="1800" spc="400" dirty="0">
              <a:solidFill>
                <a:schemeClr val="bg1">
                  <a:lumMod val="95000"/>
                </a:schemeClr>
              </a:solidFill>
            </a:endParaRPr>
          </a:p>
        </p:txBody>
      </p:sp>
      <p:sp>
        <p:nvSpPr>
          <p:cNvPr id="6" name="TextBox 33">
            <a:extLst>
              <a:ext uri="{FF2B5EF4-FFF2-40B4-BE49-F238E27FC236}">
                <a16:creationId xmlns:a16="http://schemas.microsoft.com/office/drawing/2014/main" id="{1CDC1629-DCBF-4F21-93A8-548177B95D02}"/>
              </a:ext>
            </a:extLst>
          </p:cNvPr>
          <p:cNvSpPr txBox="1"/>
          <p:nvPr/>
        </p:nvSpPr>
        <p:spPr>
          <a:xfrm>
            <a:off x="4555363" y="1046202"/>
            <a:ext cx="7448246" cy="246221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285750" indent="-285750" algn="just">
              <a:buFont typeface="Wingdings" panose="05000000000000000000" pitchFamily="2" charset="2"/>
              <a:buChar char="§"/>
            </a:pPr>
            <a:r>
              <a:rPr lang="en-IN" sz="22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Department Corridors, Classrooms, Meeting Hall, Staff Rooms are covered with </a:t>
            </a:r>
            <a:r>
              <a:rPr lang="en-IN" sz="2200" dirty="0">
                <a:ln w="0"/>
                <a:solidFill>
                  <a:srgbClr val="FF0066"/>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CCTV</a:t>
            </a:r>
            <a:r>
              <a:rPr lang="en-IN" sz="22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surveillance. </a:t>
            </a:r>
          </a:p>
          <a:p>
            <a:pPr marL="285750" indent="-285750" algn="just">
              <a:buFont typeface="Wingdings" panose="05000000000000000000" pitchFamily="2" charset="2"/>
              <a:buChar char="§"/>
            </a:pPr>
            <a:r>
              <a:rPr lang="en-IN" sz="22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All the Laboratories are equipped with </a:t>
            </a:r>
            <a:r>
              <a:rPr lang="en-IN" sz="2200" dirty="0">
                <a:ln w="0"/>
                <a:solidFill>
                  <a:srgbClr val="FF0066"/>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First Aid </a:t>
            </a:r>
            <a:r>
              <a:rPr lang="en-IN" sz="22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Kits.</a:t>
            </a:r>
          </a:p>
          <a:p>
            <a:pPr marL="285750" indent="-285750" algn="just">
              <a:buFont typeface="Wingdings" panose="05000000000000000000" pitchFamily="2" charset="2"/>
              <a:buChar char="§"/>
            </a:pPr>
            <a:r>
              <a:rPr lang="en-IN" sz="2200" dirty="0">
                <a:ln w="0"/>
                <a:solidFill>
                  <a:srgbClr val="FF0066"/>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Fire Extinguishers </a:t>
            </a:r>
            <a:r>
              <a:rPr lang="en-IN" sz="22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are placed at the relevant places in the corridors.</a:t>
            </a:r>
          </a:p>
          <a:p>
            <a:pPr marL="285750" indent="-285750" algn="just">
              <a:buFont typeface="Wingdings" panose="05000000000000000000" pitchFamily="2" charset="2"/>
              <a:buChar char="§"/>
            </a:pPr>
            <a:r>
              <a:rPr lang="en-US" sz="22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All Laboratories are displayed with </a:t>
            </a:r>
            <a:r>
              <a:rPr lang="en-US" sz="2200" dirty="0">
                <a:ln w="0"/>
                <a:solidFill>
                  <a:srgbClr val="FF0066"/>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Do’s &amp; Don’ts </a:t>
            </a:r>
            <a:r>
              <a:rPr lang="en-US" sz="22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safety boards.</a:t>
            </a:r>
          </a:p>
        </p:txBody>
      </p:sp>
      <p:sp>
        <p:nvSpPr>
          <p:cNvPr id="10" name="Rounded Rectangle 4">
            <a:extLst>
              <a:ext uri="{FF2B5EF4-FFF2-40B4-BE49-F238E27FC236}">
                <a16:creationId xmlns:a16="http://schemas.microsoft.com/office/drawing/2014/main" id="{1425E7DC-FB2D-4B9F-B005-6C4501CBCEE3}"/>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Laboratory Details</a:t>
            </a:r>
          </a:p>
        </p:txBody>
      </p:sp>
      <p:sp>
        <p:nvSpPr>
          <p:cNvPr id="11" name="Rounded Rectangle 20">
            <a:hlinkClick r:id="" action="ppaction://noaction" highlightClick="1"/>
            <a:extLst>
              <a:ext uri="{FF2B5EF4-FFF2-40B4-BE49-F238E27FC236}">
                <a16:creationId xmlns:a16="http://schemas.microsoft.com/office/drawing/2014/main" id="{1BA8A4DF-9CBA-41D1-AFA6-3AE2CA513D6B}"/>
              </a:ext>
            </a:extLst>
          </p:cNvPr>
          <p:cNvSpPr/>
          <p:nvPr/>
        </p:nvSpPr>
        <p:spPr>
          <a:xfrm>
            <a:off x="188391" y="182806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Additional Facility</a:t>
            </a:r>
          </a:p>
        </p:txBody>
      </p:sp>
      <p:sp>
        <p:nvSpPr>
          <p:cNvPr id="12" name="Rounded Rectangle 20">
            <a:hlinkClick r:id="" action="ppaction://noaction" highlightClick="1"/>
            <a:extLst>
              <a:ext uri="{FF2B5EF4-FFF2-40B4-BE49-F238E27FC236}">
                <a16:creationId xmlns:a16="http://schemas.microsoft.com/office/drawing/2014/main" id="{E5B7288E-E94B-4637-AD06-C323E16B7FC9}"/>
              </a:ext>
            </a:extLst>
          </p:cNvPr>
          <p:cNvSpPr/>
          <p:nvPr/>
        </p:nvSpPr>
        <p:spPr>
          <a:xfrm>
            <a:off x="188106" y="2543382"/>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Safety Measures</a:t>
            </a:r>
          </a:p>
        </p:txBody>
      </p:sp>
      <p:sp>
        <p:nvSpPr>
          <p:cNvPr id="13" name="Rounded Rectangle 20">
            <a:hlinkClick r:id="" action="ppaction://noaction" highlightClick="1"/>
            <a:extLst>
              <a:ext uri="{FF2B5EF4-FFF2-40B4-BE49-F238E27FC236}">
                <a16:creationId xmlns:a16="http://schemas.microsoft.com/office/drawing/2014/main" id="{992BD540-19A1-48F4-814F-2CCAC73D8CC0}"/>
              </a:ext>
            </a:extLst>
          </p:cNvPr>
          <p:cNvSpPr/>
          <p:nvPr/>
        </p:nvSpPr>
        <p:spPr>
          <a:xfrm>
            <a:off x="188106" y="3258696"/>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Ambience</a:t>
            </a:r>
          </a:p>
        </p:txBody>
      </p:sp>
      <p:pic>
        <p:nvPicPr>
          <p:cNvPr id="16" name="Picture 3">
            <a:extLst>
              <a:ext uri="{FF2B5EF4-FFF2-40B4-BE49-F238E27FC236}">
                <a16:creationId xmlns:a16="http://schemas.microsoft.com/office/drawing/2014/main" id="{292A97F5-67FC-49E2-B245-72817BDF4928}"/>
              </a:ext>
            </a:extLst>
          </p:cNvPr>
          <p:cNvPicPr>
            <a:picLocks noChangeAspect="1" noChangeArrowheads="1"/>
          </p:cNvPicPr>
          <p:nvPr/>
        </p:nvPicPr>
        <p:blipFill>
          <a:blip r:embed="rId2"/>
          <a:srcRect/>
          <a:stretch>
            <a:fillRect/>
          </a:stretch>
        </p:blipFill>
        <p:spPr bwMode="auto">
          <a:xfrm>
            <a:off x="188106" y="3997483"/>
            <a:ext cx="2026907" cy="2648197"/>
          </a:xfrm>
          <a:prstGeom prst="rect">
            <a:avLst/>
          </a:prstGeom>
          <a:noFill/>
          <a:ln w="9525">
            <a:noFill/>
            <a:miter lim="800000"/>
            <a:headEnd/>
            <a:tailEnd/>
          </a:ln>
          <a:effectLst>
            <a:softEdge rad="63500"/>
          </a:effectLst>
        </p:spPr>
      </p:pic>
      <p:pic>
        <p:nvPicPr>
          <p:cNvPr id="14" name="Picture 2" descr="A room with a television and a ceiling fan  Description automatically generated with low confidence">
            <a:extLst>
              <a:ext uri="{FF2B5EF4-FFF2-40B4-BE49-F238E27FC236}">
                <a16:creationId xmlns:a16="http://schemas.microsoft.com/office/drawing/2014/main" id="{4BD49A35-72D8-4207-BD29-01B266539C4B}"/>
              </a:ext>
            </a:extLst>
          </p:cNvPr>
          <p:cNvPicPr>
            <a:picLocks noChangeAspect="1"/>
          </p:cNvPicPr>
          <p:nvPr/>
        </p:nvPicPr>
        <p:blipFill rotWithShape="1">
          <a:blip r:embed="rId3"/>
          <a:srcRect l="70435" t="4251" r="10829" b="67149"/>
          <a:stretch>
            <a:fillRect/>
          </a:stretch>
        </p:blipFill>
        <p:spPr>
          <a:xfrm>
            <a:off x="4406968" y="3957212"/>
            <a:ext cx="2184002" cy="2600696"/>
          </a:xfrm>
          <a:prstGeom prst="rect">
            <a:avLst/>
          </a:prstGeom>
          <a:noFill/>
          <a:ln w="9525">
            <a:noFill/>
            <a:miter lim="800000"/>
            <a:headEnd/>
            <a:tailEnd/>
          </a:ln>
          <a:effectLst>
            <a:softEdge rad="63500"/>
          </a:effectLst>
        </p:spPr>
      </p:pic>
      <p:pic>
        <p:nvPicPr>
          <p:cNvPr id="19" name="Picture 4">
            <a:extLst>
              <a:ext uri="{FF2B5EF4-FFF2-40B4-BE49-F238E27FC236}">
                <a16:creationId xmlns:a16="http://schemas.microsoft.com/office/drawing/2014/main" id="{253F7F9A-86BE-4C80-939A-4354AC39A9CE}"/>
              </a:ext>
            </a:extLst>
          </p:cNvPr>
          <p:cNvPicPr>
            <a:picLocks noChangeAspect="1" noChangeArrowheads="1"/>
          </p:cNvPicPr>
          <p:nvPr/>
        </p:nvPicPr>
        <p:blipFill>
          <a:blip r:embed="rId4" cstate="print"/>
          <a:srcRect/>
          <a:stretch>
            <a:fillRect/>
          </a:stretch>
        </p:blipFill>
        <p:spPr bwMode="auto">
          <a:xfrm>
            <a:off x="2363395" y="4049758"/>
            <a:ext cx="1995053" cy="2508149"/>
          </a:xfrm>
          <a:prstGeom prst="rect">
            <a:avLst/>
          </a:prstGeom>
          <a:noFill/>
          <a:ln w="9525">
            <a:noFill/>
            <a:miter lim="800000"/>
            <a:headEnd/>
            <a:tailEnd/>
          </a:ln>
          <a:effectLst>
            <a:softEdge rad="63500"/>
          </a:effectLst>
        </p:spPr>
      </p:pic>
      <p:pic>
        <p:nvPicPr>
          <p:cNvPr id="20" name="Picture 19">
            <a:extLst>
              <a:ext uri="{FF2B5EF4-FFF2-40B4-BE49-F238E27FC236}">
                <a16:creationId xmlns:a16="http://schemas.microsoft.com/office/drawing/2014/main" id="{5F296261-46D7-456E-BF3A-1424F1EFDC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pic>
        <p:nvPicPr>
          <p:cNvPr id="3" name="Picture 2">
            <a:extLst>
              <a:ext uri="{FF2B5EF4-FFF2-40B4-BE49-F238E27FC236}">
                <a16:creationId xmlns:a16="http://schemas.microsoft.com/office/drawing/2014/main" id="{AC5A38C0-CACF-4B8A-AD37-C55DE8C0FB4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21" t="16303" r="6145" b="14623"/>
          <a:stretch/>
        </p:blipFill>
        <p:spPr>
          <a:xfrm rot="16200000">
            <a:off x="6530706" y="4242302"/>
            <a:ext cx="2782041" cy="212860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CE32873-C0E5-4BF2-8229-CA655E44BC3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613" t="5699" r="6237" b="4947"/>
          <a:stretch/>
        </p:blipFill>
        <p:spPr>
          <a:xfrm rot="16200000">
            <a:off x="9120279" y="3903627"/>
            <a:ext cx="2755852" cy="2575162"/>
          </a:xfrm>
          <a:prstGeom prst="rect">
            <a:avLst/>
          </a:prstGeom>
          <a:ln>
            <a:noFill/>
          </a:ln>
          <a:effectLst>
            <a:outerShdw blurRad="292100" dist="139700" dir="2700000" algn="tl" rotWithShape="0">
              <a:srgbClr val="333333">
                <a:alpha val="65000"/>
              </a:srgbClr>
            </a:outerShdw>
          </a:effectLst>
        </p:spPr>
      </p:pic>
      <p:sp>
        <p:nvSpPr>
          <p:cNvPr id="18" name="Footer Placeholder 7">
            <a:extLst>
              <a:ext uri="{FF2B5EF4-FFF2-40B4-BE49-F238E27FC236}">
                <a16:creationId xmlns:a16="http://schemas.microsoft.com/office/drawing/2014/main" id="{1CBC0C83-C275-4C91-A272-B117740A5920}"/>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1" name="Date Placeholder 8">
            <a:extLst>
              <a:ext uri="{FF2B5EF4-FFF2-40B4-BE49-F238E27FC236}">
                <a16:creationId xmlns:a16="http://schemas.microsoft.com/office/drawing/2014/main" id="{66EE7C6C-6AEA-43EB-B421-B7317E9299F6}"/>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5BD188E-48F3-4D9B-B433-584CA66D90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3224" y="753394"/>
            <a:ext cx="2439148" cy="3193956"/>
          </a:xfrm>
          <a:prstGeom prst="rect">
            <a:avLst/>
          </a:prstGeom>
        </p:spPr>
      </p:pic>
    </p:spTree>
    <p:extLst>
      <p:ext uri="{BB962C8B-B14F-4D97-AF65-F5344CB8AC3E}">
        <p14:creationId xmlns:p14="http://schemas.microsoft.com/office/powerpoint/2010/main" val="5907085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A52407EE-02B5-4B68-9CA2-B7E17FAD34E3}"/>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Criterion-6 : Facilities &amp; Technical Support</a:t>
            </a:r>
          </a:p>
        </p:txBody>
      </p:sp>
      <p:sp>
        <p:nvSpPr>
          <p:cNvPr id="3" name="Slide Number Placeholder 3">
            <a:extLst>
              <a:ext uri="{FF2B5EF4-FFF2-40B4-BE49-F238E27FC236}">
                <a16:creationId xmlns:a16="http://schemas.microsoft.com/office/drawing/2014/main" id="{570F0D95-CA37-4E7A-AD3B-7E36D7337337}"/>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44</a:t>
            </a:fld>
            <a:endParaRPr lang="en-IN" sz="1800" spc="400" dirty="0">
              <a:solidFill>
                <a:schemeClr val="bg1">
                  <a:lumMod val="95000"/>
                </a:schemeClr>
              </a:solidFill>
            </a:endParaRPr>
          </a:p>
        </p:txBody>
      </p:sp>
      <p:sp>
        <p:nvSpPr>
          <p:cNvPr id="4" name="Rounded Rectangle 4">
            <a:extLst>
              <a:ext uri="{FF2B5EF4-FFF2-40B4-BE49-F238E27FC236}">
                <a16:creationId xmlns:a16="http://schemas.microsoft.com/office/drawing/2014/main" id="{8BBE23D5-B364-456B-93A0-69D839EF4A22}"/>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Laboratory Details</a:t>
            </a:r>
          </a:p>
        </p:txBody>
      </p:sp>
      <p:sp>
        <p:nvSpPr>
          <p:cNvPr id="5" name="Rounded Rectangle 20">
            <a:hlinkClick r:id="" action="ppaction://noaction" highlightClick="1"/>
            <a:extLst>
              <a:ext uri="{FF2B5EF4-FFF2-40B4-BE49-F238E27FC236}">
                <a16:creationId xmlns:a16="http://schemas.microsoft.com/office/drawing/2014/main" id="{28081B7A-836E-4BD7-9275-063E65C845AB}"/>
              </a:ext>
            </a:extLst>
          </p:cNvPr>
          <p:cNvSpPr/>
          <p:nvPr/>
        </p:nvSpPr>
        <p:spPr>
          <a:xfrm>
            <a:off x="188391" y="182806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Additional Facility</a:t>
            </a:r>
          </a:p>
        </p:txBody>
      </p:sp>
      <p:sp>
        <p:nvSpPr>
          <p:cNvPr id="6" name="Rounded Rectangle 20">
            <a:hlinkClick r:id="" action="ppaction://noaction" highlightClick="1"/>
            <a:extLst>
              <a:ext uri="{FF2B5EF4-FFF2-40B4-BE49-F238E27FC236}">
                <a16:creationId xmlns:a16="http://schemas.microsoft.com/office/drawing/2014/main" id="{C188801D-C417-40CA-AF62-D35B2DD96D97}"/>
              </a:ext>
            </a:extLst>
          </p:cNvPr>
          <p:cNvSpPr/>
          <p:nvPr/>
        </p:nvSpPr>
        <p:spPr>
          <a:xfrm>
            <a:off x="188106" y="254338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Safety Measures</a:t>
            </a:r>
          </a:p>
        </p:txBody>
      </p:sp>
      <p:sp>
        <p:nvSpPr>
          <p:cNvPr id="7" name="Rounded Rectangle 20">
            <a:hlinkClick r:id="" action="ppaction://noaction" highlightClick="1"/>
            <a:extLst>
              <a:ext uri="{FF2B5EF4-FFF2-40B4-BE49-F238E27FC236}">
                <a16:creationId xmlns:a16="http://schemas.microsoft.com/office/drawing/2014/main" id="{595424AF-201C-4D0C-824F-DEAEC6807DC6}"/>
              </a:ext>
            </a:extLst>
          </p:cNvPr>
          <p:cNvSpPr/>
          <p:nvPr/>
        </p:nvSpPr>
        <p:spPr>
          <a:xfrm>
            <a:off x="188106" y="3258696"/>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Ambience</a:t>
            </a:r>
          </a:p>
        </p:txBody>
      </p:sp>
      <p:pic>
        <p:nvPicPr>
          <p:cNvPr id="15" name="Picture 2">
            <a:extLst>
              <a:ext uri="{FF2B5EF4-FFF2-40B4-BE49-F238E27FC236}">
                <a16:creationId xmlns:a16="http://schemas.microsoft.com/office/drawing/2014/main" id="{20FE5897-34BA-45AC-A5B7-401E8631A64C}"/>
              </a:ext>
            </a:extLst>
          </p:cNvPr>
          <p:cNvPicPr>
            <a:picLocks noChangeAspect="1" noChangeArrowheads="1"/>
          </p:cNvPicPr>
          <p:nvPr/>
        </p:nvPicPr>
        <p:blipFill>
          <a:blip r:embed="rId2"/>
          <a:srcRect/>
          <a:stretch>
            <a:fillRect/>
          </a:stretch>
        </p:blipFill>
        <p:spPr bwMode="auto">
          <a:xfrm>
            <a:off x="1635682" y="947494"/>
            <a:ext cx="2921328" cy="2964938"/>
          </a:xfrm>
          <a:prstGeom prst="rect">
            <a:avLst/>
          </a:prstGeom>
          <a:noFill/>
          <a:ln w="9525">
            <a:noFill/>
            <a:miter lim="800000"/>
            <a:headEnd/>
            <a:tailEnd/>
          </a:ln>
          <a:effectLst/>
        </p:spPr>
      </p:pic>
      <p:pic>
        <p:nvPicPr>
          <p:cNvPr id="17" name="Picture 3">
            <a:extLst>
              <a:ext uri="{FF2B5EF4-FFF2-40B4-BE49-F238E27FC236}">
                <a16:creationId xmlns:a16="http://schemas.microsoft.com/office/drawing/2014/main" id="{6444F649-E5B2-400A-A33C-E5808CADF3FD}"/>
              </a:ext>
            </a:extLst>
          </p:cNvPr>
          <p:cNvPicPr>
            <a:picLocks noChangeAspect="1" noChangeArrowheads="1"/>
          </p:cNvPicPr>
          <p:nvPr/>
        </p:nvPicPr>
        <p:blipFill>
          <a:blip r:embed="rId3"/>
          <a:srcRect/>
          <a:stretch>
            <a:fillRect/>
          </a:stretch>
        </p:blipFill>
        <p:spPr bwMode="auto">
          <a:xfrm>
            <a:off x="4733378" y="947494"/>
            <a:ext cx="3147935" cy="2901861"/>
          </a:xfrm>
          <a:prstGeom prst="rect">
            <a:avLst/>
          </a:prstGeom>
          <a:noFill/>
          <a:ln w="9525">
            <a:noFill/>
            <a:miter lim="800000"/>
            <a:headEnd/>
            <a:tailEnd/>
          </a:ln>
          <a:effectLst>
            <a:softEdge rad="63500"/>
          </a:effectLst>
        </p:spPr>
      </p:pic>
      <p:pic>
        <p:nvPicPr>
          <p:cNvPr id="18" name="Picture 5">
            <a:extLst>
              <a:ext uri="{FF2B5EF4-FFF2-40B4-BE49-F238E27FC236}">
                <a16:creationId xmlns:a16="http://schemas.microsoft.com/office/drawing/2014/main" id="{C430DAFF-7D8B-465F-8DFF-328186C1DF1E}"/>
              </a:ext>
            </a:extLst>
          </p:cNvPr>
          <p:cNvPicPr>
            <a:picLocks noChangeAspect="1" noChangeArrowheads="1"/>
          </p:cNvPicPr>
          <p:nvPr/>
        </p:nvPicPr>
        <p:blipFill>
          <a:blip r:embed="rId4"/>
          <a:srcRect/>
          <a:stretch>
            <a:fillRect/>
          </a:stretch>
        </p:blipFill>
        <p:spPr bwMode="auto">
          <a:xfrm>
            <a:off x="8435950" y="2860104"/>
            <a:ext cx="3304845" cy="771896"/>
          </a:xfrm>
          <a:prstGeom prst="rect">
            <a:avLst/>
          </a:prstGeom>
          <a:noFill/>
          <a:ln w="9525">
            <a:noFill/>
            <a:miter lim="800000"/>
            <a:headEnd/>
            <a:tailEnd/>
          </a:ln>
          <a:effectLst/>
        </p:spPr>
      </p:pic>
      <p:pic>
        <p:nvPicPr>
          <p:cNvPr id="19" name="Picture 6">
            <a:extLst>
              <a:ext uri="{FF2B5EF4-FFF2-40B4-BE49-F238E27FC236}">
                <a16:creationId xmlns:a16="http://schemas.microsoft.com/office/drawing/2014/main" id="{F1374233-8323-4932-8AE2-7CF6CE008B6D}"/>
              </a:ext>
            </a:extLst>
          </p:cNvPr>
          <p:cNvPicPr>
            <a:picLocks noChangeAspect="1" noChangeArrowheads="1"/>
          </p:cNvPicPr>
          <p:nvPr/>
        </p:nvPicPr>
        <p:blipFill>
          <a:blip r:embed="rId5" cstate="print"/>
          <a:srcRect/>
          <a:stretch>
            <a:fillRect/>
          </a:stretch>
        </p:blipFill>
        <p:spPr bwMode="auto">
          <a:xfrm>
            <a:off x="8226088" y="971245"/>
            <a:ext cx="3777521" cy="1094282"/>
          </a:xfrm>
          <a:prstGeom prst="rect">
            <a:avLst/>
          </a:prstGeom>
          <a:noFill/>
          <a:ln w="9525">
            <a:noFill/>
            <a:miter lim="800000"/>
            <a:headEnd/>
            <a:tailEnd/>
          </a:ln>
          <a:effectLst>
            <a:softEdge rad="63500"/>
          </a:effectLst>
        </p:spPr>
      </p:pic>
      <p:pic>
        <p:nvPicPr>
          <p:cNvPr id="21" name="Picture 5">
            <a:extLst>
              <a:ext uri="{FF2B5EF4-FFF2-40B4-BE49-F238E27FC236}">
                <a16:creationId xmlns:a16="http://schemas.microsoft.com/office/drawing/2014/main" id="{2957B0E6-8CC3-49D2-8407-8028BD17B2C2}"/>
              </a:ext>
            </a:extLst>
          </p:cNvPr>
          <p:cNvPicPr>
            <a:picLocks noChangeAspect="1" noChangeArrowheads="1"/>
          </p:cNvPicPr>
          <p:nvPr/>
        </p:nvPicPr>
        <p:blipFill>
          <a:blip r:embed="rId6"/>
          <a:srcRect/>
          <a:stretch>
            <a:fillRect/>
          </a:stretch>
        </p:blipFill>
        <p:spPr bwMode="auto">
          <a:xfrm>
            <a:off x="8739777" y="2088302"/>
            <a:ext cx="2352675" cy="628650"/>
          </a:xfrm>
          <a:prstGeom prst="rect">
            <a:avLst/>
          </a:prstGeom>
          <a:noFill/>
          <a:ln w="9525">
            <a:noFill/>
            <a:miter lim="800000"/>
            <a:headEnd/>
            <a:tailEnd/>
          </a:ln>
          <a:effectLst/>
        </p:spPr>
      </p:pic>
      <p:pic>
        <p:nvPicPr>
          <p:cNvPr id="22" name="Picture 3">
            <a:extLst>
              <a:ext uri="{FF2B5EF4-FFF2-40B4-BE49-F238E27FC236}">
                <a16:creationId xmlns:a16="http://schemas.microsoft.com/office/drawing/2014/main" id="{BB493AEE-06D7-476D-A19E-34FE570F0F65}"/>
              </a:ext>
            </a:extLst>
          </p:cNvPr>
          <p:cNvPicPr>
            <a:picLocks noChangeAspect="1" noChangeArrowheads="1"/>
          </p:cNvPicPr>
          <p:nvPr/>
        </p:nvPicPr>
        <p:blipFill>
          <a:blip r:embed="rId7" cstate="print"/>
          <a:srcRect/>
          <a:stretch>
            <a:fillRect/>
          </a:stretch>
        </p:blipFill>
        <p:spPr bwMode="auto">
          <a:xfrm>
            <a:off x="5033183" y="4029238"/>
            <a:ext cx="3297836" cy="2638269"/>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7C410847-1D9B-441C-8B7F-52D0FF9ADB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pic>
        <p:nvPicPr>
          <p:cNvPr id="9" name="Picture 8">
            <a:extLst>
              <a:ext uri="{FF2B5EF4-FFF2-40B4-BE49-F238E27FC236}">
                <a16:creationId xmlns:a16="http://schemas.microsoft.com/office/drawing/2014/main" id="{75A0B385-A2EF-4679-9AF8-A574056C2B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0000">
            <a:off x="1595370" y="4149684"/>
            <a:ext cx="2904170" cy="2429665"/>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7B06188-0946-4F34-AD43-E4BC220ABA8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828" t="9892" r="5591" b="9892"/>
          <a:stretch/>
        </p:blipFill>
        <p:spPr>
          <a:xfrm rot="16200000">
            <a:off x="8584916" y="4184099"/>
            <a:ext cx="2595719" cy="2285998"/>
          </a:xfrm>
          <a:prstGeom prst="rect">
            <a:avLst/>
          </a:prstGeom>
          <a:ln>
            <a:noFill/>
          </a:ln>
          <a:effectLst>
            <a:outerShdw blurRad="292100" dist="139700" dir="2700000" algn="tl" rotWithShape="0">
              <a:srgbClr val="333333">
                <a:alpha val="65000"/>
              </a:srgbClr>
            </a:outerShdw>
          </a:effectLst>
        </p:spPr>
      </p:pic>
      <p:sp>
        <p:nvSpPr>
          <p:cNvPr id="24" name="Rounded Rectangle 20">
            <a:hlinkClick r:id="" action="ppaction://noaction" highlightClick="1"/>
            <a:extLst>
              <a:ext uri="{FF2B5EF4-FFF2-40B4-BE49-F238E27FC236}">
                <a16:creationId xmlns:a16="http://schemas.microsoft.com/office/drawing/2014/main" id="{EE87BE77-3784-4498-AA6B-F4D851639392}"/>
              </a:ext>
            </a:extLst>
          </p:cNvPr>
          <p:cNvSpPr/>
          <p:nvPr/>
        </p:nvSpPr>
        <p:spPr>
          <a:xfrm>
            <a:off x="148782" y="394939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Project Laboratories</a:t>
            </a:r>
          </a:p>
        </p:txBody>
      </p:sp>
      <p:sp>
        <p:nvSpPr>
          <p:cNvPr id="20" name="Footer Placeholder 7">
            <a:extLst>
              <a:ext uri="{FF2B5EF4-FFF2-40B4-BE49-F238E27FC236}">
                <a16:creationId xmlns:a16="http://schemas.microsoft.com/office/drawing/2014/main" id="{83C9890C-982C-41D0-B552-A9962638D1E1}"/>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5" name="Date Placeholder 8">
            <a:extLst>
              <a:ext uri="{FF2B5EF4-FFF2-40B4-BE49-F238E27FC236}">
                <a16:creationId xmlns:a16="http://schemas.microsoft.com/office/drawing/2014/main" id="{DFA82B9A-8AC4-4AF7-8FCE-810020AC2DAC}"/>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63913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A52407EE-02B5-4B68-9CA2-B7E17FAD34E3}"/>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Criterion-6 : Facilities &amp; Technical Support</a:t>
            </a:r>
          </a:p>
        </p:txBody>
      </p:sp>
      <p:sp>
        <p:nvSpPr>
          <p:cNvPr id="3" name="Slide Number Placeholder 3">
            <a:extLst>
              <a:ext uri="{FF2B5EF4-FFF2-40B4-BE49-F238E27FC236}">
                <a16:creationId xmlns:a16="http://schemas.microsoft.com/office/drawing/2014/main" id="{570F0D95-CA37-4E7A-AD3B-7E36D7337337}"/>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45</a:t>
            </a:fld>
            <a:endParaRPr lang="en-IN" sz="1800" spc="400" dirty="0">
              <a:solidFill>
                <a:schemeClr val="bg1">
                  <a:lumMod val="95000"/>
                </a:schemeClr>
              </a:solidFill>
            </a:endParaRPr>
          </a:p>
        </p:txBody>
      </p:sp>
      <p:sp>
        <p:nvSpPr>
          <p:cNvPr id="4" name="Rounded Rectangle 4">
            <a:extLst>
              <a:ext uri="{FF2B5EF4-FFF2-40B4-BE49-F238E27FC236}">
                <a16:creationId xmlns:a16="http://schemas.microsoft.com/office/drawing/2014/main" id="{8BBE23D5-B364-456B-93A0-69D839EF4A22}"/>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Laboratory Details</a:t>
            </a:r>
          </a:p>
        </p:txBody>
      </p:sp>
      <p:sp>
        <p:nvSpPr>
          <p:cNvPr id="5" name="Rounded Rectangle 20">
            <a:hlinkClick r:id="" action="ppaction://noaction" highlightClick="1"/>
            <a:extLst>
              <a:ext uri="{FF2B5EF4-FFF2-40B4-BE49-F238E27FC236}">
                <a16:creationId xmlns:a16="http://schemas.microsoft.com/office/drawing/2014/main" id="{28081B7A-836E-4BD7-9275-063E65C845AB}"/>
              </a:ext>
            </a:extLst>
          </p:cNvPr>
          <p:cNvSpPr/>
          <p:nvPr/>
        </p:nvSpPr>
        <p:spPr>
          <a:xfrm>
            <a:off x="188391" y="182806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Additional Facility</a:t>
            </a:r>
          </a:p>
        </p:txBody>
      </p:sp>
      <p:sp>
        <p:nvSpPr>
          <p:cNvPr id="6" name="Rounded Rectangle 20">
            <a:hlinkClick r:id="" action="ppaction://noaction" highlightClick="1"/>
            <a:extLst>
              <a:ext uri="{FF2B5EF4-FFF2-40B4-BE49-F238E27FC236}">
                <a16:creationId xmlns:a16="http://schemas.microsoft.com/office/drawing/2014/main" id="{C188801D-C417-40CA-AF62-D35B2DD96D97}"/>
              </a:ext>
            </a:extLst>
          </p:cNvPr>
          <p:cNvSpPr/>
          <p:nvPr/>
        </p:nvSpPr>
        <p:spPr>
          <a:xfrm>
            <a:off x="188106" y="254338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Safety Measures</a:t>
            </a:r>
          </a:p>
        </p:txBody>
      </p:sp>
      <p:sp>
        <p:nvSpPr>
          <p:cNvPr id="7" name="Rounded Rectangle 20">
            <a:hlinkClick r:id="" action="ppaction://noaction" highlightClick="1"/>
            <a:extLst>
              <a:ext uri="{FF2B5EF4-FFF2-40B4-BE49-F238E27FC236}">
                <a16:creationId xmlns:a16="http://schemas.microsoft.com/office/drawing/2014/main" id="{595424AF-201C-4D0C-824F-DEAEC6807DC6}"/>
              </a:ext>
            </a:extLst>
          </p:cNvPr>
          <p:cNvSpPr/>
          <p:nvPr/>
        </p:nvSpPr>
        <p:spPr>
          <a:xfrm>
            <a:off x="188106" y="3258696"/>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Ambience</a:t>
            </a:r>
          </a:p>
        </p:txBody>
      </p:sp>
      <p:pic>
        <p:nvPicPr>
          <p:cNvPr id="23" name="Picture 22">
            <a:extLst>
              <a:ext uri="{FF2B5EF4-FFF2-40B4-BE49-F238E27FC236}">
                <a16:creationId xmlns:a16="http://schemas.microsoft.com/office/drawing/2014/main" id="{7C410847-1D9B-441C-8B7F-52D0FF9ADB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sp>
        <p:nvSpPr>
          <p:cNvPr id="27" name="Rounded Rectangle 20">
            <a:hlinkClick r:id="" action="ppaction://noaction" highlightClick="1"/>
            <a:extLst>
              <a:ext uri="{FF2B5EF4-FFF2-40B4-BE49-F238E27FC236}">
                <a16:creationId xmlns:a16="http://schemas.microsoft.com/office/drawing/2014/main" id="{B0EE6868-6977-4D5C-81A9-C64A5A2E4740}"/>
              </a:ext>
            </a:extLst>
          </p:cNvPr>
          <p:cNvSpPr/>
          <p:nvPr/>
        </p:nvSpPr>
        <p:spPr>
          <a:xfrm>
            <a:off x="148782" y="394939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Project Laboratories</a:t>
            </a:r>
          </a:p>
        </p:txBody>
      </p:sp>
      <p:sp>
        <p:nvSpPr>
          <p:cNvPr id="16" name="Footer Placeholder 7">
            <a:extLst>
              <a:ext uri="{FF2B5EF4-FFF2-40B4-BE49-F238E27FC236}">
                <a16:creationId xmlns:a16="http://schemas.microsoft.com/office/drawing/2014/main" id="{7380D64B-6EAD-40DF-902F-DB39718F58A9}"/>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17" name="Date Placeholder 8">
            <a:extLst>
              <a:ext uri="{FF2B5EF4-FFF2-40B4-BE49-F238E27FC236}">
                <a16:creationId xmlns:a16="http://schemas.microsoft.com/office/drawing/2014/main" id="{53F08E1D-9983-40DF-AC17-B11B0CB16AE9}"/>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1B62514-9E80-4AA6-8AFA-7D82CEA67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937" y="1349583"/>
            <a:ext cx="2981325" cy="4286250"/>
          </a:xfrm>
          <a:prstGeom prst="rect">
            <a:avLst/>
          </a:prstGeom>
        </p:spPr>
      </p:pic>
      <p:pic>
        <p:nvPicPr>
          <p:cNvPr id="11" name="Picture 10">
            <a:extLst>
              <a:ext uri="{FF2B5EF4-FFF2-40B4-BE49-F238E27FC236}">
                <a16:creationId xmlns:a16="http://schemas.microsoft.com/office/drawing/2014/main" id="{DA879F30-C139-41A8-8CFD-2816F6EBA4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262" y="1159244"/>
            <a:ext cx="3322320" cy="4620768"/>
          </a:xfrm>
          <a:prstGeom prst="rect">
            <a:avLst/>
          </a:prstGeom>
        </p:spPr>
      </p:pic>
      <p:pic>
        <p:nvPicPr>
          <p:cNvPr id="13" name="Picture 12">
            <a:extLst>
              <a:ext uri="{FF2B5EF4-FFF2-40B4-BE49-F238E27FC236}">
                <a16:creationId xmlns:a16="http://schemas.microsoft.com/office/drawing/2014/main" id="{43494AD2-6553-4C80-ACE5-D12041417A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5100" y="670088"/>
            <a:ext cx="3730752" cy="1871472"/>
          </a:xfrm>
          <a:prstGeom prst="rect">
            <a:avLst/>
          </a:prstGeom>
        </p:spPr>
      </p:pic>
      <p:pic>
        <p:nvPicPr>
          <p:cNvPr id="15" name="Picture 14">
            <a:extLst>
              <a:ext uri="{FF2B5EF4-FFF2-40B4-BE49-F238E27FC236}">
                <a16:creationId xmlns:a16="http://schemas.microsoft.com/office/drawing/2014/main" id="{CE078770-FE4A-49FE-9EC7-F9E1C4F5D9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6230" y="2512087"/>
            <a:ext cx="2956560" cy="4273296"/>
          </a:xfrm>
          <a:prstGeom prst="rect">
            <a:avLst/>
          </a:prstGeom>
        </p:spPr>
      </p:pic>
    </p:spTree>
    <p:extLst>
      <p:ext uri="{BB962C8B-B14F-4D97-AF65-F5344CB8AC3E}">
        <p14:creationId xmlns:p14="http://schemas.microsoft.com/office/powerpoint/2010/main" val="5788228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A52407EE-02B5-4B68-9CA2-B7E17FAD34E3}"/>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Criterion-6 : Facilities &amp; Technical Support</a:t>
            </a:r>
          </a:p>
        </p:txBody>
      </p:sp>
      <p:sp>
        <p:nvSpPr>
          <p:cNvPr id="3" name="Slide Number Placeholder 3">
            <a:extLst>
              <a:ext uri="{FF2B5EF4-FFF2-40B4-BE49-F238E27FC236}">
                <a16:creationId xmlns:a16="http://schemas.microsoft.com/office/drawing/2014/main" id="{570F0D95-CA37-4E7A-AD3B-7E36D7337337}"/>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46</a:t>
            </a:fld>
            <a:endParaRPr lang="en-IN" sz="1800" spc="400" dirty="0">
              <a:solidFill>
                <a:schemeClr val="bg1">
                  <a:lumMod val="95000"/>
                </a:schemeClr>
              </a:solidFill>
            </a:endParaRPr>
          </a:p>
        </p:txBody>
      </p:sp>
      <p:sp>
        <p:nvSpPr>
          <p:cNvPr id="4" name="Rounded Rectangle 4">
            <a:extLst>
              <a:ext uri="{FF2B5EF4-FFF2-40B4-BE49-F238E27FC236}">
                <a16:creationId xmlns:a16="http://schemas.microsoft.com/office/drawing/2014/main" id="{8BBE23D5-B364-456B-93A0-69D839EF4A22}"/>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Laboratory Details</a:t>
            </a:r>
          </a:p>
        </p:txBody>
      </p:sp>
      <p:sp>
        <p:nvSpPr>
          <p:cNvPr id="5" name="Rounded Rectangle 20">
            <a:hlinkClick r:id="" action="ppaction://noaction" highlightClick="1"/>
            <a:extLst>
              <a:ext uri="{FF2B5EF4-FFF2-40B4-BE49-F238E27FC236}">
                <a16:creationId xmlns:a16="http://schemas.microsoft.com/office/drawing/2014/main" id="{28081B7A-836E-4BD7-9275-063E65C845AB}"/>
              </a:ext>
            </a:extLst>
          </p:cNvPr>
          <p:cNvSpPr/>
          <p:nvPr/>
        </p:nvSpPr>
        <p:spPr>
          <a:xfrm>
            <a:off x="188391" y="182806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Additional Facility</a:t>
            </a:r>
          </a:p>
        </p:txBody>
      </p:sp>
      <p:sp>
        <p:nvSpPr>
          <p:cNvPr id="6" name="Rounded Rectangle 20">
            <a:hlinkClick r:id="" action="ppaction://noaction" highlightClick="1"/>
            <a:extLst>
              <a:ext uri="{FF2B5EF4-FFF2-40B4-BE49-F238E27FC236}">
                <a16:creationId xmlns:a16="http://schemas.microsoft.com/office/drawing/2014/main" id="{C188801D-C417-40CA-AF62-D35B2DD96D97}"/>
              </a:ext>
            </a:extLst>
          </p:cNvPr>
          <p:cNvSpPr/>
          <p:nvPr/>
        </p:nvSpPr>
        <p:spPr>
          <a:xfrm>
            <a:off x="188106" y="254338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Safety Measures</a:t>
            </a:r>
          </a:p>
        </p:txBody>
      </p:sp>
      <p:sp>
        <p:nvSpPr>
          <p:cNvPr id="7" name="Rounded Rectangle 20">
            <a:hlinkClick r:id="" action="ppaction://noaction" highlightClick="1"/>
            <a:extLst>
              <a:ext uri="{FF2B5EF4-FFF2-40B4-BE49-F238E27FC236}">
                <a16:creationId xmlns:a16="http://schemas.microsoft.com/office/drawing/2014/main" id="{595424AF-201C-4D0C-824F-DEAEC6807DC6}"/>
              </a:ext>
            </a:extLst>
          </p:cNvPr>
          <p:cNvSpPr/>
          <p:nvPr/>
        </p:nvSpPr>
        <p:spPr>
          <a:xfrm>
            <a:off x="188106" y="3258696"/>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Ambience</a:t>
            </a:r>
          </a:p>
        </p:txBody>
      </p:sp>
      <p:pic>
        <p:nvPicPr>
          <p:cNvPr id="23" name="Picture 22">
            <a:extLst>
              <a:ext uri="{FF2B5EF4-FFF2-40B4-BE49-F238E27FC236}">
                <a16:creationId xmlns:a16="http://schemas.microsoft.com/office/drawing/2014/main" id="{7C410847-1D9B-441C-8B7F-52D0FF9ADB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sp>
        <p:nvSpPr>
          <p:cNvPr id="14" name="TextBox 13">
            <a:extLst>
              <a:ext uri="{FF2B5EF4-FFF2-40B4-BE49-F238E27FC236}">
                <a16:creationId xmlns:a16="http://schemas.microsoft.com/office/drawing/2014/main" id="{216C803A-9864-4046-A228-90DD4EC76406}"/>
              </a:ext>
            </a:extLst>
          </p:cNvPr>
          <p:cNvSpPr txBox="1"/>
          <p:nvPr/>
        </p:nvSpPr>
        <p:spPr>
          <a:xfrm>
            <a:off x="1435704" y="896577"/>
            <a:ext cx="9758322" cy="1661993"/>
          </a:xfrm>
          <a:prstGeom prst="rect">
            <a:avLst/>
          </a:prstGeom>
          <a:noFill/>
        </p:spPr>
        <p:txBody>
          <a:bodyPr wrap="square">
            <a:spAutoFit/>
          </a:bodyPr>
          <a:lstStyle/>
          <a:p>
            <a:pPr algn="ctr"/>
            <a:r>
              <a:rPr lang="en-US" sz="2400" dirty="0">
                <a:solidFill>
                  <a:srgbClr val="C00000"/>
                </a:solidFill>
                <a:latin typeface="Times New Roman" pitchFamily="18" charset="0"/>
                <a:cs typeface="Times New Roman" pitchFamily="18" charset="0"/>
              </a:rPr>
              <a:t>PROJECT LABORATORY</a:t>
            </a:r>
            <a:br>
              <a:rPr lang="en-US" sz="4000" b="1" dirty="0">
                <a:latin typeface="Times New Roman" pitchFamily="18" charset="0"/>
                <a:cs typeface="Times New Roman" pitchFamily="18" charset="0"/>
              </a:rPr>
            </a:br>
            <a:br>
              <a:rPr lang="en-US" sz="2400" dirty="0">
                <a:latin typeface="Times New Roman" pitchFamily="18" charset="0"/>
                <a:cs typeface="Times New Roman" pitchFamily="18" charset="0"/>
              </a:rPr>
            </a:br>
            <a:r>
              <a:rPr lang="en-US" sz="1800" dirty="0">
                <a:solidFill>
                  <a:srgbClr val="002060"/>
                </a:solidFill>
                <a:latin typeface="Times New Roman" pitchFamily="18" charset="0"/>
                <a:cs typeface="Times New Roman" pitchFamily="18" charset="0"/>
              </a:rPr>
              <a:t>The project laboratory is equipped  with </a:t>
            </a:r>
            <a:r>
              <a:rPr lang="en-US" dirty="0">
                <a:solidFill>
                  <a:srgbClr val="002060"/>
                </a:solidFill>
                <a:latin typeface="Times New Roman" pitchFamily="18" charset="0"/>
                <a:cs typeface="Times New Roman" pitchFamily="18" charset="0"/>
              </a:rPr>
              <a:t>high end systems with legal </a:t>
            </a:r>
            <a:r>
              <a:rPr lang="en-US" sz="1800" dirty="0">
                <a:solidFill>
                  <a:srgbClr val="002060"/>
                </a:solidFill>
                <a:latin typeface="Times New Roman" pitchFamily="18" charset="0"/>
                <a:cs typeface="Times New Roman" pitchFamily="18" charset="0"/>
              </a:rPr>
              <a:t>software's for conduction of project works.</a:t>
            </a:r>
            <a:br>
              <a:rPr lang="en-US" sz="2400" b="1" dirty="0">
                <a:latin typeface="Times New Roman" pitchFamily="18" charset="0"/>
                <a:cs typeface="Times New Roman" pitchFamily="18" charset="0"/>
              </a:rPr>
            </a:br>
            <a:endParaRPr lang="en-IN" dirty="0"/>
          </a:p>
        </p:txBody>
      </p:sp>
      <p:graphicFrame>
        <p:nvGraphicFramePr>
          <p:cNvPr id="15" name="Content Placeholder 6">
            <a:extLst>
              <a:ext uri="{FF2B5EF4-FFF2-40B4-BE49-F238E27FC236}">
                <a16:creationId xmlns:a16="http://schemas.microsoft.com/office/drawing/2014/main" id="{4EFEAAE6-775F-4940-AA49-C3DD8D18FD08}"/>
              </a:ext>
            </a:extLst>
          </p:cNvPr>
          <p:cNvGraphicFramePr>
            <a:graphicFrameLocks noGrp="1"/>
          </p:cNvGraphicFramePr>
          <p:nvPr>
            <p:ph idx="1"/>
            <p:extLst>
              <p:ext uri="{D42A27DB-BD31-4B8C-83A1-F6EECF244321}">
                <p14:modId xmlns:p14="http://schemas.microsoft.com/office/powerpoint/2010/main" val="3749282656"/>
              </p:ext>
            </p:extLst>
          </p:nvPr>
        </p:nvGraphicFramePr>
        <p:xfrm>
          <a:off x="4626000" y="2543382"/>
          <a:ext cx="4247367" cy="3602563"/>
        </p:xfrm>
        <a:graphic>
          <a:graphicData uri="http://schemas.openxmlformats.org/drawingml/2006/table">
            <a:tbl>
              <a:tblPr firstRow="1" bandRow="1">
                <a:tableStyleId>{7DF18680-E054-41AD-8BC1-D1AEF772440D}</a:tableStyleId>
              </a:tblPr>
              <a:tblGrid>
                <a:gridCol w="738357">
                  <a:extLst>
                    <a:ext uri="{9D8B030D-6E8A-4147-A177-3AD203B41FA5}">
                      <a16:colId xmlns:a16="http://schemas.microsoft.com/office/drawing/2014/main" val="20000"/>
                    </a:ext>
                  </a:extLst>
                </a:gridCol>
                <a:gridCol w="3509010">
                  <a:extLst>
                    <a:ext uri="{9D8B030D-6E8A-4147-A177-3AD203B41FA5}">
                      <a16:colId xmlns:a16="http://schemas.microsoft.com/office/drawing/2014/main" val="20001"/>
                    </a:ext>
                  </a:extLst>
                </a:gridCol>
              </a:tblGrid>
              <a:tr h="280881">
                <a:tc>
                  <a:txBody>
                    <a:bodyPr/>
                    <a:lstStyle/>
                    <a:p>
                      <a:pPr marL="0" marR="137795" algn="ctr">
                        <a:lnSpc>
                          <a:spcPts val="1365"/>
                        </a:lnSpc>
                        <a:spcBef>
                          <a:spcPts val="0"/>
                        </a:spcBef>
                        <a:spcAft>
                          <a:spcPts val="0"/>
                        </a:spcAft>
                      </a:pPr>
                      <a:r>
                        <a:rPr lang="en-US" sz="1500" b="0" dirty="0">
                          <a:solidFill>
                            <a:schemeClr val="bg1"/>
                          </a:solidFill>
                          <a:latin typeface="Times New Roman" panose="02020603050405020304" pitchFamily="18" charset="0"/>
                          <a:ea typeface="Times New Roman"/>
                          <a:cs typeface="Times New Roman" panose="02020603050405020304" pitchFamily="18" charset="0"/>
                        </a:rPr>
                        <a:t>Sl. No.</a:t>
                      </a:r>
                    </a:p>
                  </a:txBody>
                  <a:tcPr marL="0" marR="0" marT="0" marB="0" anchor="ctr">
                    <a:solidFill>
                      <a:schemeClr val="accent5"/>
                    </a:solidFill>
                  </a:tcPr>
                </a:tc>
                <a:tc>
                  <a:txBody>
                    <a:bodyPr/>
                    <a:lstStyle/>
                    <a:p>
                      <a:pPr marL="0" marR="0" algn="ctr">
                        <a:spcBef>
                          <a:spcPts val="0"/>
                        </a:spcBef>
                        <a:spcAft>
                          <a:spcPts val="0"/>
                        </a:spcAft>
                      </a:pPr>
                      <a:r>
                        <a:rPr lang="en-US" sz="1500" b="0" dirty="0">
                          <a:solidFill>
                            <a:schemeClr val="bg1"/>
                          </a:solidFill>
                          <a:latin typeface="Times New Roman" panose="02020603050405020304" pitchFamily="18" charset="0"/>
                          <a:cs typeface="Times New Roman" panose="02020603050405020304" pitchFamily="18" charset="0"/>
                        </a:rPr>
                        <a:t>Name of the Software  installed </a:t>
                      </a:r>
                      <a:endParaRPr lang="en-US" sz="1500" b="0" dirty="0">
                        <a:solidFill>
                          <a:schemeClr val="bg1"/>
                        </a:solidFill>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5"/>
                    </a:solidFill>
                  </a:tcPr>
                </a:tc>
                <a:extLst>
                  <a:ext uri="{0D108BD9-81ED-4DB2-BD59-A6C34878D82A}">
                    <a16:rowId xmlns:a16="http://schemas.microsoft.com/office/drawing/2014/main" val="10000"/>
                  </a:ext>
                </a:extLst>
              </a:tr>
              <a:tr h="280881">
                <a:tc>
                  <a:txBody>
                    <a:bodyPr/>
                    <a:lstStyle/>
                    <a:p>
                      <a:pPr marL="0" marR="0" algn="ctr">
                        <a:spcBef>
                          <a:spcPts val="0"/>
                        </a:spcBef>
                        <a:spcAft>
                          <a:spcPts val="0"/>
                        </a:spcAft>
                      </a:pPr>
                      <a:r>
                        <a:rPr lang="en-US" sz="1600" dirty="0">
                          <a:solidFill>
                            <a:srgbClr val="002060"/>
                          </a:solidFill>
                          <a:latin typeface="Times New Roman" panose="02020603050405020304" pitchFamily="18" charset="0"/>
                          <a:cs typeface="Times New Roman" panose="02020603050405020304" pitchFamily="18" charset="0"/>
                        </a:rPr>
                        <a:t>1.</a:t>
                      </a:r>
                      <a:endParaRPr lang="en-US" sz="1600" dirty="0">
                        <a:solidFill>
                          <a:srgbClr val="002060"/>
                        </a:solidFill>
                        <a:latin typeface="Times New Roman" pitchFamily="18" charset="0"/>
                        <a:ea typeface="Times New Roman"/>
                        <a:cs typeface="Times New Roman" pitchFamily="18" charset="0"/>
                      </a:endParaRPr>
                    </a:p>
                  </a:txBody>
                  <a:tcPr marL="0" marR="0" marT="0" marB="0" anchor="ctr">
                    <a:solidFill>
                      <a:schemeClr val="accent5">
                        <a:lumMod val="40000"/>
                        <a:lumOff val="60000"/>
                      </a:schemeClr>
                    </a:solidFill>
                  </a:tcPr>
                </a:tc>
                <a:tc>
                  <a:txBody>
                    <a:bodyPr/>
                    <a:lstStyle/>
                    <a:p>
                      <a:pPr marL="69850" marR="0">
                        <a:spcBef>
                          <a:spcPts val="200"/>
                        </a:spcBef>
                        <a:spcAft>
                          <a:spcPts val="0"/>
                        </a:spcAft>
                      </a:pPr>
                      <a:r>
                        <a:rPr lang="en-US" sz="1600" dirty="0">
                          <a:solidFill>
                            <a:srgbClr val="002060"/>
                          </a:solidFill>
                          <a:latin typeface="Times New Roman" panose="02020603050405020304" pitchFamily="18" charset="0"/>
                          <a:cs typeface="Times New Roman" panose="02020603050405020304" pitchFamily="18" charset="0"/>
                        </a:rPr>
                        <a:t>Turbo C/C++</a:t>
                      </a:r>
                      <a:endParaRPr lang="en-US" sz="1600" dirty="0">
                        <a:solidFill>
                          <a:srgbClr val="002060"/>
                        </a:solidFill>
                        <a:latin typeface="Times New Roman" pitchFamily="18" charset="0"/>
                        <a:ea typeface="Times New Roman"/>
                        <a:cs typeface="Times New Roman" pitchFamily="18" charset="0"/>
                      </a:endParaRPr>
                    </a:p>
                  </a:txBody>
                  <a:tcPr marL="0" marR="0" marT="0" marB="0">
                    <a:solidFill>
                      <a:schemeClr val="accent5">
                        <a:lumMod val="40000"/>
                        <a:lumOff val="60000"/>
                      </a:schemeClr>
                    </a:solidFill>
                  </a:tcPr>
                </a:tc>
                <a:extLst>
                  <a:ext uri="{0D108BD9-81ED-4DB2-BD59-A6C34878D82A}">
                    <a16:rowId xmlns:a16="http://schemas.microsoft.com/office/drawing/2014/main" val="10001"/>
                  </a:ext>
                </a:extLst>
              </a:tr>
              <a:tr h="280881">
                <a:tc>
                  <a:txBody>
                    <a:bodyPr/>
                    <a:lstStyle/>
                    <a:p>
                      <a:pPr marL="0" marR="0" algn="ctr">
                        <a:spcBef>
                          <a:spcPts val="0"/>
                        </a:spcBef>
                        <a:spcAft>
                          <a:spcPts val="0"/>
                        </a:spcAft>
                      </a:pPr>
                      <a:r>
                        <a:rPr lang="en-US" sz="1600" dirty="0">
                          <a:solidFill>
                            <a:srgbClr val="002060"/>
                          </a:solidFill>
                          <a:latin typeface="Times New Roman" panose="02020603050405020304" pitchFamily="18" charset="0"/>
                          <a:cs typeface="Times New Roman" panose="02020603050405020304" pitchFamily="18" charset="0"/>
                        </a:rPr>
                        <a:t>2.</a:t>
                      </a:r>
                      <a:endParaRPr lang="en-US" sz="1600" dirty="0">
                        <a:solidFill>
                          <a:srgbClr val="002060"/>
                        </a:solidFill>
                        <a:latin typeface="Times New Roman" pitchFamily="18" charset="0"/>
                        <a:ea typeface="Times New Roman"/>
                        <a:cs typeface="Times New Roman" pitchFamily="18" charset="0"/>
                      </a:endParaRPr>
                    </a:p>
                  </a:txBody>
                  <a:tcPr marL="0" marR="0" marT="0" marB="0" anchor="ctr">
                    <a:solidFill>
                      <a:schemeClr val="accent5">
                        <a:lumMod val="40000"/>
                        <a:lumOff val="60000"/>
                      </a:schemeClr>
                    </a:solidFill>
                  </a:tcPr>
                </a:tc>
                <a:tc>
                  <a:txBody>
                    <a:bodyPr/>
                    <a:lstStyle/>
                    <a:p>
                      <a:pPr marL="69850" marR="0">
                        <a:spcBef>
                          <a:spcPts val="150"/>
                        </a:spcBef>
                        <a:spcAft>
                          <a:spcPts val="0"/>
                        </a:spcAft>
                      </a:pPr>
                      <a:r>
                        <a:rPr lang="en-US" sz="1600" dirty="0">
                          <a:solidFill>
                            <a:srgbClr val="002060"/>
                          </a:solidFill>
                          <a:latin typeface="Times New Roman" panose="02020603050405020304" pitchFamily="18" charset="0"/>
                          <a:cs typeface="Times New Roman" panose="02020603050405020304" pitchFamily="18" charset="0"/>
                        </a:rPr>
                        <a:t>Fedora 14</a:t>
                      </a:r>
                      <a:endParaRPr lang="en-US" sz="1600" dirty="0">
                        <a:solidFill>
                          <a:srgbClr val="002060"/>
                        </a:solidFill>
                        <a:latin typeface="Times New Roman" pitchFamily="18" charset="0"/>
                        <a:ea typeface="Times New Roman"/>
                        <a:cs typeface="Times New Roman" pitchFamily="18" charset="0"/>
                      </a:endParaRPr>
                    </a:p>
                  </a:txBody>
                  <a:tcPr marL="0" marR="0" marT="0" marB="0">
                    <a:solidFill>
                      <a:schemeClr val="accent5">
                        <a:lumMod val="40000"/>
                        <a:lumOff val="60000"/>
                      </a:schemeClr>
                    </a:solidFill>
                  </a:tcPr>
                </a:tc>
                <a:extLst>
                  <a:ext uri="{0D108BD9-81ED-4DB2-BD59-A6C34878D82A}">
                    <a16:rowId xmlns:a16="http://schemas.microsoft.com/office/drawing/2014/main" val="10002"/>
                  </a:ext>
                </a:extLst>
              </a:tr>
              <a:tr h="280881">
                <a:tc>
                  <a:txBody>
                    <a:bodyPr/>
                    <a:lstStyle/>
                    <a:p>
                      <a:pPr marL="0" marR="0" algn="ctr">
                        <a:spcBef>
                          <a:spcPts val="0"/>
                        </a:spcBef>
                        <a:spcAft>
                          <a:spcPts val="0"/>
                        </a:spcAft>
                      </a:pPr>
                      <a:r>
                        <a:rPr lang="en-US" sz="1600" dirty="0">
                          <a:solidFill>
                            <a:srgbClr val="002060"/>
                          </a:solidFill>
                          <a:latin typeface="Times New Roman" panose="02020603050405020304" pitchFamily="18" charset="0"/>
                          <a:cs typeface="Times New Roman" panose="02020603050405020304" pitchFamily="18" charset="0"/>
                        </a:rPr>
                        <a:t>3.</a:t>
                      </a:r>
                      <a:endParaRPr lang="en-US" sz="1600" dirty="0">
                        <a:solidFill>
                          <a:srgbClr val="002060"/>
                        </a:solidFill>
                        <a:latin typeface="Times New Roman" pitchFamily="18" charset="0"/>
                        <a:ea typeface="Times New Roman"/>
                        <a:cs typeface="Times New Roman" pitchFamily="18" charset="0"/>
                      </a:endParaRPr>
                    </a:p>
                  </a:txBody>
                  <a:tcPr marL="0" marR="0" marT="0" marB="0" anchor="ctr">
                    <a:solidFill>
                      <a:schemeClr val="accent5">
                        <a:lumMod val="40000"/>
                        <a:lumOff val="60000"/>
                      </a:schemeClr>
                    </a:solidFill>
                  </a:tcPr>
                </a:tc>
                <a:tc>
                  <a:txBody>
                    <a:bodyPr/>
                    <a:lstStyle/>
                    <a:p>
                      <a:pPr marL="69850" marR="0">
                        <a:spcBef>
                          <a:spcPts val="150"/>
                        </a:spcBef>
                        <a:spcAft>
                          <a:spcPts val="0"/>
                        </a:spcAft>
                      </a:pPr>
                      <a:r>
                        <a:rPr lang="en-US" sz="1600" dirty="0">
                          <a:solidFill>
                            <a:srgbClr val="002060"/>
                          </a:solidFill>
                          <a:latin typeface="Times New Roman" panose="02020603050405020304" pitchFamily="18" charset="0"/>
                          <a:cs typeface="Times New Roman" panose="02020603050405020304" pitchFamily="18" charset="0"/>
                        </a:rPr>
                        <a:t>Windows</a:t>
                      </a:r>
                      <a:endParaRPr lang="en-US" sz="1600" dirty="0">
                        <a:solidFill>
                          <a:srgbClr val="002060"/>
                        </a:solidFill>
                        <a:latin typeface="Times New Roman" pitchFamily="18" charset="0"/>
                        <a:ea typeface="Times New Roman"/>
                        <a:cs typeface="Times New Roman" pitchFamily="18" charset="0"/>
                      </a:endParaRPr>
                    </a:p>
                  </a:txBody>
                  <a:tcPr marL="0" marR="0" marT="0" marB="0">
                    <a:solidFill>
                      <a:schemeClr val="accent5">
                        <a:lumMod val="40000"/>
                        <a:lumOff val="60000"/>
                      </a:schemeClr>
                    </a:solidFill>
                  </a:tcPr>
                </a:tc>
                <a:extLst>
                  <a:ext uri="{0D108BD9-81ED-4DB2-BD59-A6C34878D82A}">
                    <a16:rowId xmlns:a16="http://schemas.microsoft.com/office/drawing/2014/main" val="10003"/>
                  </a:ext>
                </a:extLst>
              </a:tr>
              <a:tr h="280881">
                <a:tc>
                  <a:txBody>
                    <a:bodyPr/>
                    <a:lstStyle/>
                    <a:p>
                      <a:pPr marL="0" marR="0" algn="ctr">
                        <a:lnSpc>
                          <a:spcPts val="1265"/>
                        </a:lnSpc>
                        <a:spcBef>
                          <a:spcPts val="0"/>
                        </a:spcBef>
                        <a:spcAft>
                          <a:spcPts val="0"/>
                        </a:spcAft>
                      </a:pPr>
                      <a:r>
                        <a:rPr lang="en-US" sz="1600" dirty="0">
                          <a:solidFill>
                            <a:srgbClr val="002060"/>
                          </a:solidFill>
                          <a:latin typeface="Times New Roman" panose="02020603050405020304" pitchFamily="18" charset="0"/>
                          <a:cs typeface="Times New Roman" panose="02020603050405020304" pitchFamily="18" charset="0"/>
                        </a:rPr>
                        <a:t>4.</a:t>
                      </a:r>
                      <a:endParaRPr lang="en-US" sz="1600" dirty="0">
                        <a:solidFill>
                          <a:srgbClr val="002060"/>
                        </a:solidFill>
                        <a:latin typeface="Times New Roman" pitchFamily="18" charset="0"/>
                        <a:ea typeface="Times New Roman"/>
                        <a:cs typeface="Times New Roman" pitchFamily="18" charset="0"/>
                      </a:endParaRPr>
                    </a:p>
                  </a:txBody>
                  <a:tcPr marL="0" marR="0" marT="0" marB="0" anchor="ctr">
                    <a:solidFill>
                      <a:schemeClr val="accent5">
                        <a:lumMod val="40000"/>
                        <a:lumOff val="60000"/>
                      </a:schemeClr>
                    </a:solidFill>
                  </a:tcPr>
                </a:tc>
                <a:tc>
                  <a:txBody>
                    <a:bodyPr/>
                    <a:lstStyle/>
                    <a:p>
                      <a:pPr marL="69850" marR="0">
                        <a:lnSpc>
                          <a:spcPts val="1265"/>
                        </a:lnSpc>
                        <a:spcBef>
                          <a:spcPts val="0"/>
                        </a:spcBef>
                        <a:spcAft>
                          <a:spcPts val="0"/>
                        </a:spcAft>
                      </a:pPr>
                      <a:r>
                        <a:rPr lang="en-US" sz="1600" dirty="0">
                          <a:solidFill>
                            <a:srgbClr val="002060"/>
                          </a:solidFill>
                          <a:latin typeface="Times New Roman" panose="02020603050405020304" pitchFamily="18" charset="0"/>
                          <a:cs typeface="Times New Roman" panose="02020603050405020304" pitchFamily="18" charset="0"/>
                        </a:rPr>
                        <a:t>JDK1.6 Microsoft Visual Studio 2010</a:t>
                      </a:r>
                      <a:endParaRPr lang="en-US" sz="1600" dirty="0">
                        <a:solidFill>
                          <a:srgbClr val="002060"/>
                        </a:solidFill>
                        <a:latin typeface="Times New Roman" pitchFamily="18" charset="0"/>
                        <a:ea typeface="Times New Roman"/>
                        <a:cs typeface="Times New Roman" pitchFamily="18" charset="0"/>
                      </a:endParaRPr>
                    </a:p>
                  </a:txBody>
                  <a:tcPr marL="0" marR="0" marT="0" marB="0">
                    <a:solidFill>
                      <a:schemeClr val="accent5">
                        <a:lumMod val="40000"/>
                        <a:lumOff val="60000"/>
                      </a:schemeClr>
                    </a:solidFill>
                  </a:tcPr>
                </a:tc>
                <a:extLst>
                  <a:ext uri="{0D108BD9-81ED-4DB2-BD59-A6C34878D82A}">
                    <a16:rowId xmlns:a16="http://schemas.microsoft.com/office/drawing/2014/main" val="10004"/>
                  </a:ext>
                </a:extLst>
              </a:tr>
              <a:tr h="280881">
                <a:tc>
                  <a:txBody>
                    <a:bodyPr/>
                    <a:lstStyle/>
                    <a:p>
                      <a:pPr marL="0" marR="0" algn="ctr">
                        <a:spcBef>
                          <a:spcPts val="0"/>
                        </a:spcBef>
                        <a:spcAft>
                          <a:spcPts val="0"/>
                        </a:spcAft>
                      </a:pPr>
                      <a:r>
                        <a:rPr lang="en-US" sz="1600" dirty="0">
                          <a:solidFill>
                            <a:srgbClr val="002060"/>
                          </a:solidFill>
                          <a:latin typeface="Times New Roman" panose="02020603050405020304" pitchFamily="18" charset="0"/>
                          <a:cs typeface="Times New Roman" panose="02020603050405020304" pitchFamily="18" charset="0"/>
                        </a:rPr>
                        <a:t>5.</a:t>
                      </a:r>
                      <a:endParaRPr lang="en-US" sz="1600" dirty="0">
                        <a:solidFill>
                          <a:srgbClr val="002060"/>
                        </a:solidFill>
                        <a:latin typeface="Times New Roman" pitchFamily="18" charset="0"/>
                        <a:ea typeface="Times New Roman"/>
                        <a:cs typeface="Times New Roman" pitchFamily="18" charset="0"/>
                      </a:endParaRPr>
                    </a:p>
                  </a:txBody>
                  <a:tcPr marL="0" marR="0" marT="0" marB="0" anchor="ctr">
                    <a:solidFill>
                      <a:schemeClr val="accent5">
                        <a:lumMod val="40000"/>
                        <a:lumOff val="60000"/>
                      </a:schemeClr>
                    </a:solidFill>
                  </a:tcPr>
                </a:tc>
                <a:tc>
                  <a:txBody>
                    <a:bodyPr/>
                    <a:lstStyle/>
                    <a:p>
                      <a:pPr marL="69850" marR="0">
                        <a:spcBef>
                          <a:spcPts val="100"/>
                        </a:spcBef>
                        <a:spcAft>
                          <a:spcPts val="0"/>
                        </a:spcAft>
                      </a:pPr>
                      <a:r>
                        <a:rPr lang="en-US" sz="1600" dirty="0">
                          <a:solidFill>
                            <a:srgbClr val="002060"/>
                          </a:solidFill>
                          <a:latin typeface="Times New Roman" panose="02020603050405020304" pitchFamily="18" charset="0"/>
                          <a:cs typeface="Times New Roman" panose="02020603050405020304" pitchFamily="18" charset="0"/>
                        </a:rPr>
                        <a:t>Eclipse</a:t>
                      </a:r>
                      <a:endParaRPr lang="en-US" sz="1600" dirty="0">
                        <a:solidFill>
                          <a:srgbClr val="002060"/>
                        </a:solidFill>
                        <a:latin typeface="Times New Roman" pitchFamily="18" charset="0"/>
                        <a:ea typeface="Times New Roman"/>
                        <a:cs typeface="Times New Roman" pitchFamily="18" charset="0"/>
                      </a:endParaRPr>
                    </a:p>
                  </a:txBody>
                  <a:tcPr marL="0" marR="0" marT="0" marB="0">
                    <a:solidFill>
                      <a:schemeClr val="accent5">
                        <a:lumMod val="40000"/>
                        <a:lumOff val="60000"/>
                      </a:schemeClr>
                    </a:solidFill>
                  </a:tcPr>
                </a:tc>
                <a:extLst>
                  <a:ext uri="{0D108BD9-81ED-4DB2-BD59-A6C34878D82A}">
                    <a16:rowId xmlns:a16="http://schemas.microsoft.com/office/drawing/2014/main" val="10005"/>
                  </a:ext>
                </a:extLst>
              </a:tr>
              <a:tr h="280881">
                <a:tc>
                  <a:txBody>
                    <a:bodyPr/>
                    <a:lstStyle/>
                    <a:p>
                      <a:pPr marL="0" marR="0" algn="ctr">
                        <a:spcBef>
                          <a:spcPts val="0"/>
                        </a:spcBef>
                        <a:spcAft>
                          <a:spcPts val="0"/>
                        </a:spcAft>
                      </a:pPr>
                      <a:r>
                        <a:rPr lang="en-US" sz="1600" dirty="0">
                          <a:solidFill>
                            <a:srgbClr val="002060"/>
                          </a:solidFill>
                          <a:latin typeface="Times New Roman" panose="02020603050405020304" pitchFamily="18" charset="0"/>
                          <a:cs typeface="Times New Roman" panose="02020603050405020304" pitchFamily="18" charset="0"/>
                        </a:rPr>
                        <a:t>6.</a:t>
                      </a:r>
                      <a:endParaRPr lang="en-US" sz="1600" dirty="0">
                        <a:solidFill>
                          <a:srgbClr val="002060"/>
                        </a:solidFill>
                        <a:latin typeface="Times New Roman" pitchFamily="18" charset="0"/>
                        <a:ea typeface="Times New Roman"/>
                        <a:cs typeface="Times New Roman" pitchFamily="18" charset="0"/>
                      </a:endParaRPr>
                    </a:p>
                  </a:txBody>
                  <a:tcPr marL="0" marR="0" marT="0" marB="0" anchor="ctr">
                    <a:solidFill>
                      <a:schemeClr val="accent5">
                        <a:lumMod val="40000"/>
                        <a:lumOff val="60000"/>
                      </a:schemeClr>
                    </a:solidFill>
                  </a:tcPr>
                </a:tc>
                <a:tc>
                  <a:txBody>
                    <a:bodyPr/>
                    <a:lstStyle/>
                    <a:p>
                      <a:pPr marL="69850" marR="0">
                        <a:spcBef>
                          <a:spcPts val="175"/>
                        </a:spcBef>
                        <a:spcAft>
                          <a:spcPts val="0"/>
                        </a:spcAft>
                      </a:pPr>
                      <a:r>
                        <a:rPr lang="en-US" sz="1600" dirty="0">
                          <a:solidFill>
                            <a:srgbClr val="002060"/>
                          </a:solidFill>
                          <a:latin typeface="Times New Roman" panose="02020603050405020304" pitchFamily="18" charset="0"/>
                          <a:cs typeface="Times New Roman" panose="02020603050405020304" pitchFamily="18" charset="0"/>
                        </a:rPr>
                        <a:t>Apache Tomcat server</a:t>
                      </a:r>
                      <a:endParaRPr lang="en-US" sz="1600" dirty="0">
                        <a:solidFill>
                          <a:srgbClr val="002060"/>
                        </a:solidFill>
                        <a:latin typeface="Times New Roman" pitchFamily="18" charset="0"/>
                        <a:ea typeface="Times New Roman"/>
                        <a:cs typeface="Times New Roman" pitchFamily="18" charset="0"/>
                      </a:endParaRPr>
                    </a:p>
                  </a:txBody>
                  <a:tcPr marL="0" marR="0" marT="0" marB="0">
                    <a:solidFill>
                      <a:schemeClr val="accent5">
                        <a:lumMod val="40000"/>
                        <a:lumOff val="60000"/>
                      </a:schemeClr>
                    </a:solidFill>
                  </a:tcPr>
                </a:tc>
                <a:extLst>
                  <a:ext uri="{0D108BD9-81ED-4DB2-BD59-A6C34878D82A}">
                    <a16:rowId xmlns:a16="http://schemas.microsoft.com/office/drawing/2014/main" val="10006"/>
                  </a:ext>
                </a:extLst>
              </a:tr>
              <a:tr h="280881">
                <a:tc>
                  <a:txBody>
                    <a:bodyPr/>
                    <a:lstStyle/>
                    <a:p>
                      <a:pPr marL="0" marR="0" algn="ctr">
                        <a:spcBef>
                          <a:spcPts val="0"/>
                        </a:spcBef>
                        <a:spcAft>
                          <a:spcPts val="0"/>
                        </a:spcAft>
                      </a:pPr>
                      <a:r>
                        <a:rPr lang="en-US" sz="1600" dirty="0">
                          <a:solidFill>
                            <a:srgbClr val="002060"/>
                          </a:solidFill>
                          <a:latin typeface="Times New Roman" panose="02020603050405020304" pitchFamily="18" charset="0"/>
                          <a:cs typeface="Times New Roman" panose="02020603050405020304" pitchFamily="18" charset="0"/>
                        </a:rPr>
                        <a:t>7.</a:t>
                      </a:r>
                      <a:endParaRPr lang="en-US" sz="1600" dirty="0">
                        <a:solidFill>
                          <a:srgbClr val="002060"/>
                        </a:solidFill>
                        <a:latin typeface="Times New Roman" pitchFamily="18" charset="0"/>
                        <a:ea typeface="Times New Roman"/>
                        <a:cs typeface="Times New Roman" pitchFamily="18" charset="0"/>
                      </a:endParaRPr>
                    </a:p>
                  </a:txBody>
                  <a:tcPr marL="0" marR="0" marT="0" marB="0" anchor="ctr">
                    <a:solidFill>
                      <a:schemeClr val="accent5">
                        <a:lumMod val="40000"/>
                        <a:lumOff val="60000"/>
                      </a:schemeClr>
                    </a:solidFill>
                  </a:tcPr>
                </a:tc>
                <a:tc>
                  <a:txBody>
                    <a:bodyPr/>
                    <a:lstStyle/>
                    <a:p>
                      <a:pPr marL="69850" marR="0">
                        <a:spcBef>
                          <a:spcPts val="100"/>
                        </a:spcBef>
                        <a:spcAft>
                          <a:spcPts val="0"/>
                        </a:spcAft>
                      </a:pPr>
                      <a:r>
                        <a:rPr lang="en-US" sz="1600" dirty="0" err="1">
                          <a:solidFill>
                            <a:srgbClr val="002060"/>
                          </a:solidFill>
                          <a:latin typeface="Times New Roman" panose="02020603050405020304" pitchFamily="18" charset="0"/>
                          <a:cs typeface="Times New Roman" panose="02020603050405020304" pitchFamily="18" charset="0"/>
                        </a:rPr>
                        <a:t>MySql</a:t>
                      </a:r>
                      <a:endParaRPr lang="en-US" sz="1600" dirty="0">
                        <a:solidFill>
                          <a:srgbClr val="002060"/>
                        </a:solidFill>
                        <a:latin typeface="Times New Roman" pitchFamily="18" charset="0"/>
                        <a:ea typeface="Times New Roman"/>
                        <a:cs typeface="Times New Roman" pitchFamily="18" charset="0"/>
                      </a:endParaRPr>
                    </a:p>
                  </a:txBody>
                  <a:tcPr marL="0" marR="0" marT="0" marB="0">
                    <a:solidFill>
                      <a:schemeClr val="accent5">
                        <a:lumMod val="40000"/>
                        <a:lumOff val="60000"/>
                      </a:schemeClr>
                    </a:solidFill>
                  </a:tcPr>
                </a:tc>
                <a:extLst>
                  <a:ext uri="{0D108BD9-81ED-4DB2-BD59-A6C34878D82A}">
                    <a16:rowId xmlns:a16="http://schemas.microsoft.com/office/drawing/2014/main" val="10007"/>
                  </a:ext>
                </a:extLst>
              </a:tr>
              <a:tr h="280881">
                <a:tc>
                  <a:txBody>
                    <a:bodyPr/>
                    <a:lstStyle/>
                    <a:p>
                      <a:pPr marL="0" marR="0" algn="ctr">
                        <a:lnSpc>
                          <a:spcPts val="1290"/>
                        </a:lnSpc>
                        <a:spcBef>
                          <a:spcPts val="0"/>
                        </a:spcBef>
                        <a:spcAft>
                          <a:spcPts val="0"/>
                        </a:spcAft>
                      </a:pPr>
                      <a:r>
                        <a:rPr lang="en-US" sz="1600" dirty="0">
                          <a:solidFill>
                            <a:srgbClr val="002060"/>
                          </a:solidFill>
                          <a:latin typeface="Times New Roman" panose="02020603050405020304" pitchFamily="18" charset="0"/>
                          <a:cs typeface="Times New Roman" panose="02020603050405020304" pitchFamily="18" charset="0"/>
                        </a:rPr>
                        <a:t>8.</a:t>
                      </a:r>
                      <a:endParaRPr lang="en-US" sz="1600" dirty="0">
                        <a:solidFill>
                          <a:srgbClr val="002060"/>
                        </a:solidFill>
                        <a:latin typeface="Times New Roman" pitchFamily="18" charset="0"/>
                        <a:ea typeface="Times New Roman"/>
                        <a:cs typeface="Times New Roman" pitchFamily="18" charset="0"/>
                      </a:endParaRPr>
                    </a:p>
                  </a:txBody>
                  <a:tcPr marL="0" marR="0" marT="0" marB="0" anchor="ctr">
                    <a:solidFill>
                      <a:schemeClr val="accent5">
                        <a:lumMod val="40000"/>
                        <a:lumOff val="60000"/>
                      </a:schemeClr>
                    </a:solidFill>
                  </a:tcPr>
                </a:tc>
                <a:tc>
                  <a:txBody>
                    <a:bodyPr/>
                    <a:lstStyle/>
                    <a:p>
                      <a:pPr marL="69850" marR="0">
                        <a:lnSpc>
                          <a:spcPts val="1290"/>
                        </a:lnSpc>
                        <a:spcBef>
                          <a:spcPts val="0"/>
                        </a:spcBef>
                        <a:spcAft>
                          <a:spcPts val="0"/>
                        </a:spcAft>
                      </a:pPr>
                      <a:r>
                        <a:rPr lang="en-US" sz="1600" dirty="0">
                          <a:solidFill>
                            <a:srgbClr val="002060"/>
                          </a:solidFill>
                          <a:latin typeface="Times New Roman" panose="02020603050405020304" pitchFamily="18" charset="0"/>
                          <a:cs typeface="Times New Roman" panose="02020603050405020304" pitchFamily="18" charset="0"/>
                        </a:rPr>
                        <a:t>Python &amp; Anaconda </a:t>
                      </a:r>
                      <a:endParaRPr lang="en-US" sz="1600" dirty="0">
                        <a:solidFill>
                          <a:srgbClr val="002060"/>
                        </a:solidFill>
                        <a:latin typeface="Times New Roman" pitchFamily="18" charset="0"/>
                        <a:ea typeface="Times New Roman"/>
                        <a:cs typeface="Times New Roman" pitchFamily="18" charset="0"/>
                      </a:endParaRPr>
                    </a:p>
                  </a:txBody>
                  <a:tcPr marL="0" marR="0" marT="0" marB="0">
                    <a:solidFill>
                      <a:schemeClr val="accent5">
                        <a:lumMod val="40000"/>
                        <a:lumOff val="60000"/>
                      </a:schemeClr>
                    </a:solidFill>
                  </a:tcPr>
                </a:tc>
                <a:extLst>
                  <a:ext uri="{0D108BD9-81ED-4DB2-BD59-A6C34878D82A}">
                    <a16:rowId xmlns:a16="http://schemas.microsoft.com/office/drawing/2014/main" val="10008"/>
                  </a:ext>
                </a:extLst>
              </a:tr>
              <a:tr h="280881">
                <a:tc>
                  <a:txBody>
                    <a:bodyPr/>
                    <a:lstStyle/>
                    <a:p>
                      <a:pPr marL="0" marR="0" algn="ctr">
                        <a:lnSpc>
                          <a:spcPts val="1290"/>
                        </a:lnSpc>
                        <a:spcBef>
                          <a:spcPts val="0"/>
                        </a:spcBef>
                        <a:spcAft>
                          <a:spcPts val="0"/>
                        </a:spcAft>
                      </a:pPr>
                      <a:r>
                        <a:rPr lang="en-US" sz="1600" dirty="0">
                          <a:solidFill>
                            <a:srgbClr val="002060"/>
                          </a:solidFill>
                          <a:latin typeface="Times New Roman" panose="02020603050405020304" pitchFamily="18" charset="0"/>
                          <a:cs typeface="Times New Roman" panose="02020603050405020304" pitchFamily="18" charset="0"/>
                        </a:rPr>
                        <a:t>9.</a:t>
                      </a:r>
                      <a:endParaRPr lang="en-US" sz="1600" dirty="0">
                        <a:solidFill>
                          <a:srgbClr val="002060"/>
                        </a:solidFill>
                        <a:latin typeface="Times New Roman" pitchFamily="18" charset="0"/>
                        <a:ea typeface="Times New Roman"/>
                        <a:cs typeface="Times New Roman" pitchFamily="18" charset="0"/>
                      </a:endParaRPr>
                    </a:p>
                  </a:txBody>
                  <a:tcPr marL="0" marR="0" marT="0" marB="0" anchor="ctr">
                    <a:solidFill>
                      <a:schemeClr val="accent5">
                        <a:lumMod val="40000"/>
                        <a:lumOff val="60000"/>
                      </a:schemeClr>
                    </a:solidFill>
                  </a:tcPr>
                </a:tc>
                <a:tc>
                  <a:txBody>
                    <a:bodyPr/>
                    <a:lstStyle/>
                    <a:p>
                      <a:pPr marL="69850" marR="0">
                        <a:lnSpc>
                          <a:spcPts val="1290"/>
                        </a:lnSpc>
                        <a:spcBef>
                          <a:spcPts val="0"/>
                        </a:spcBef>
                        <a:spcAft>
                          <a:spcPts val="0"/>
                        </a:spcAft>
                      </a:pPr>
                      <a:r>
                        <a:rPr lang="en-US" sz="1600" dirty="0">
                          <a:solidFill>
                            <a:srgbClr val="002060"/>
                          </a:solidFill>
                          <a:latin typeface="Times New Roman" panose="02020603050405020304" pitchFamily="18" charset="0"/>
                          <a:cs typeface="Times New Roman" panose="02020603050405020304" pitchFamily="18" charset="0"/>
                        </a:rPr>
                        <a:t>Visual Basic</a:t>
                      </a:r>
                      <a:endParaRPr lang="en-US" sz="1600" dirty="0">
                        <a:solidFill>
                          <a:srgbClr val="002060"/>
                        </a:solidFill>
                        <a:latin typeface="Times New Roman" pitchFamily="18" charset="0"/>
                        <a:ea typeface="Times New Roman"/>
                        <a:cs typeface="Times New Roman" pitchFamily="18" charset="0"/>
                      </a:endParaRPr>
                    </a:p>
                  </a:txBody>
                  <a:tcPr marL="0" marR="0" marT="0" marB="0">
                    <a:solidFill>
                      <a:schemeClr val="accent5">
                        <a:lumMod val="40000"/>
                        <a:lumOff val="60000"/>
                      </a:schemeClr>
                    </a:solidFill>
                  </a:tcPr>
                </a:tc>
                <a:extLst>
                  <a:ext uri="{0D108BD9-81ED-4DB2-BD59-A6C34878D82A}">
                    <a16:rowId xmlns:a16="http://schemas.microsoft.com/office/drawing/2014/main" val="10009"/>
                  </a:ext>
                </a:extLst>
              </a:tr>
              <a:tr h="280881">
                <a:tc>
                  <a:txBody>
                    <a:bodyPr/>
                    <a:lstStyle/>
                    <a:p>
                      <a:pPr marL="0" marR="0" algn="ctr">
                        <a:lnSpc>
                          <a:spcPts val="1290"/>
                        </a:lnSpc>
                        <a:spcBef>
                          <a:spcPts val="0"/>
                        </a:spcBef>
                        <a:spcAft>
                          <a:spcPts val="0"/>
                        </a:spcAft>
                      </a:pPr>
                      <a:r>
                        <a:rPr lang="en-US" sz="1600" dirty="0">
                          <a:solidFill>
                            <a:srgbClr val="002060"/>
                          </a:solidFill>
                          <a:latin typeface="Times New Roman" panose="02020603050405020304" pitchFamily="18" charset="0"/>
                          <a:cs typeface="Times New Roman" panose="02020603050405020304" pitchFamily="18" charset="0"/>
                        </a:rPr>
                        <a:t>10.</a:t>
                      </a:r>
                      <a:endParaRPr lang="en-US" sz="1600" dirty="0">
                        <a:solidFill>
                          <a:srgbClr val="002060"/>
                        </a:solidFill>
                        <a:latin typeface="Times New Roman" pitchFamily="18" charset="0"/>
                        <a:ea typeface="Times New Roman"/>
                        <a:cs typeface="Times New Roman" pitchFamily="18" charset="0"/>
                      </a:endParaRPr>
                    </a:p>
                  </a:txBody>
                  <a:tcPr marL="0" marR="0" marT="0" marB="0" anchor="ctr">
                    <a:solidFill>
                      <a:schemeClr val="accent5">
                        <a:lumMod val="40000"/>
                        <a:lumOff val="60000"/>
                      </a:schemeClr>
                    </a:solidFill>
                  </a:tcPr>
                </a:tc>
                <a:tc>
                  <a:txBody>
                    <a:bodyPr/>
                    <a:lstStyle/>
                    <a:p>
                      <a:pPr marL="69850" marR="0">
                        <a:lnSpc>
                          <a:spcPts val="1290"/>
                        </a:lnSpc>
                        <a:spcBef>
                          <a:spcPts val="0"/>
                        </a:spcBef>
                        <a:spcAft>
                          <a:spcPts val="0"/>
                        </a:spcAft>
                      </a:pPr>
                      <a:r>
                        <a:rPr lang="en-US" sz="1600" dirty="0">
                          <a:solidFill>
                            <a:srgbClr val="002060"/>
                          </a:solidFill>
                          <a:latin typeface="Times New Roman" panose="02020603050405020304" pitchFamily="18" charset="0"/>
                          <a:cs typeface="Times New Roman" panose="02020603050405020304" pitchFamily="18" charset="0"/>
                        </a:rPr>
                        <a:t>Adobe Reader</a:t>
                      </a:r>
                      <a:endParaRPr lang="en-US" sz="1600" dirty="0">
                        <a:solidFill>
                          <a:srgbClr val="002060"/>
                        </a:solidFill>
                        <a:latin typeface="Times New Roman" pitchFamily="18" charset="0"/>
                        <a:ea typeface="Times New Roman"/>
                        <a:cs typeface="Times New Roman" pitchFamily="18" charset="0"/>
                      </a:endParaRPr>
                    </a:p>
                  </a:txBody>
                  <a:tcPr marL="0" marR="0" marT="0" marB="0">
                    <a:solidFill>
                      <a:schemeClr val="accent5">
                        <a:lumMod val="40000"/>
                        <a:lumOff val="60000"/>
                      </a:schemeClr>
                    </a:solidFill>
                  </a:tcPr>
                </a:tc>
                <a:extLst>
                  <a:ext uri="{0D108BD9-81ED-4DB2-BD59-A6C34878D82A}">
                    <a16:rowId xmlns:a16="http://schemas.microsoft.com/office/drawing/2014/main" val="10010"/>
                  </a:ext>
                </a:extLst>
              </a:tr>
              <a:tr h="512872">
                <a:tc>
                  <a:txBody>
                    <a:bodyPr/>
                    <a:lstStyle/>
                    <a:p>
                      <a:pPr marL="0" marR="0" algn="ctr">
                        <a:lnSpc>
                          <a:spcPts val="1290"/>
                        </a:lnSpc>
                        <a:spcBef>
                          <a:spcPts val="0"/>
                        </a:spcBef>
                        <a:spcAft>
                          <a:spcPts val="0"/>
                        </a:spcAft>
                      </a:pPr>
                      <a:r>
                        <a:rPr lang="en-US" sz="1600" dirty="0">
                          <a:solidFill>
                            <a:srgbClr val="002060"/>
                          </a:solidFill>
                          <a:latin typeface="Times New Roman" panose="02020603050405020304" pitchFamily="18" charset="0"/>
                          <a:cs typeface="Times New Roman" panose="02020603050405020304" pitchFamily="18" charset="0"/>
                        </a:rPr>
                        <a:t>11.</a:t>
                      </a:r>
                      <a:endParaRPr lang="en-US" sz="1600" dirty="0">
                        <a:solidFill>
                          <a:srgbClr val="002060"/>
                        </a:solidFill>
                        <a:latin typeface="Times New Roman" pitchFamily="18" charset="0"/>
                        <a:ea typeface="Times New Roman"/>
                        <a:cs typeface="Times New Roman" pitchFamily="18" charset="0"/>
                      </a:endParaRPr>
                    </a:p>
                  </a:txBody>
                  <a:tcPr marL="0" marR="0" marT="0" marB="0" anchor="ctr">
                    <a:solidFill>
                      <a:schemeClr val="accent5">
                        <a:lumMod val="40000"/>
                        <a:lumOff val="60000"/>
                      </a:schemeClr>
                    </a:solidFill>
                  </a:tcPr>
                </a:tc>
                <a:tc>
                  <a:txBody>
                    <a:bodyPr/>
                    <a:lstStyle/>
                    <a:p>
                      <a:pPr marL="69850" marR="0">
                        <a:lnSpc>
                          <a:spcPts val="1290"/>
                        </a:lnSpc>
                        <a:spcBef>
                          <a:spcPts val="0"/>
                        </a:spcBef>
                        <a:spcAft>
                          <a:spcPts val="0"/>
                        </a:spcAft>
                      </a:pPr>
                      <a:r>
                        <a:rPr lang="en-US" sz="1600" dirty="0">
                          <a:solidFill>
                            <a:srgbClr val="002060"/>
                          </a:solidFill>
                          <a:latin typeface="Times New Roman" panose="02020603050405020304" pitchFamily="18" charset="0"/>
                          <a:cs typeface="Times New Roman" panose="02020603050405020304" pitchFamily="18" charset="0"/>
                        </a:rPr>
                        <a:t>Students are allowed to install software's according the requirements of their project</a:t>
                      </a:r>
                      <a:endParaRPr lang="en-US" sz="1600" dirty="0">
                        <a:solidFill>
                          <a:srgbClr val="002060"/>
                        </a:solidFill>
                        <a:latin typeface="Times New Roman" pitchFamily="18" charset="0"/>
                        <a:ea typeface="Times New Roman"/>
                        <a:cs typeface="Times New Roman" pitchFamily="18" charset="0"/>
                      </a:endParaRPr>
                    </a:p>
                  </a:txBody>
                  <a:tcPr marL="0" marR="0" marT="0" marB="0">
                    <a:solidFill>
                      <a:schemeClr val="accent5">
                        <a:lumMod val="40000"/>
                        <a:lumOff val="60000"/>
                      </a:schemeClr>
                    </a:solidFill>
                  </a:tcPr>
                </a:tc>
                <a:extLst>
                  <a:ext uri="{0D108BD9-81ED-4DB2-BD59-A6C34878D82A}">
                    <a16:rowId xmlns:a16="http://schemas.microsoft.com/office/drawing/2014/main" val="10011"/>
                  </a:ext>
                </a:extLst>
              </a:tr>
            </a:tbl>
          </a:graphicData>
        </a:graphic>
      </p:graphicFrame>
      <p:sp>
        <p:nvSpPr>
          <p:cNvPr id="18" name="Rounded Rectangle 20">
            <a:hlinkClick r:id="" action="ppaction://noaction" highlightClick="1"/>
            <a:extLst>
              <a:ext uri="{FF2B5EF4-FFF2-40B4-BE49-F238E27FC236}">
                <a16:creationId xmlns:a16="http://schemas.microsoft.com/office/drawing/2014/main" id="{003D6D25-5256-4452-8286-E6FB5F47A10D}"/>
              </a:ext>
            </a:extLst>
          </p:cNvPr>
          <p:cNvSpPr/>
          <p:nvPr/>
        </p:nvSpPr>
        <p:spPr>
          <a:xfrm>
            <a:off x="148782" y="3949392"/>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Project Laboratories</a:t>
            </a:r>
          </a:p>
        </p:txBody>
      </p:sp>
      <p:sp>
        <p:nvSpPr>
          <p:cNvPr id="19" name="Footer Placeholder 7">
            <a:extLst>
              <a:ext uri="{FF2B5EF4-FFF2-40B4-BE49-F238E27FC236}">
                <a16:creationId xmlns:a16="http://schemas.microsoft.com/office/drawing/2014/main" id="{32B27413-CACA-4A5E-BFAD-63C401754340}"/>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0" name="Date Placeholder 8">
            <a:extLst>
              <a:ext uri="{FF2B5EF4-FFF2-40B4-BE49-F238E27FC236}">
                <a16:creationId xmlns:a16="http://schemas.microsoft.com/office/drawing/2014/main" id="{CA14F0D3-80F4-47E1-85B0-DF65B31B4E66}"/>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95F7924-89B6-4891-8C87-B7F347714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477" y="2331808"/>
            <a:ext cx="3019425" cy="3848100"/>
          </a:xfrm>
          <a:prstGeom prst="rect">
            <a:avLst/>
          </a:prstGeom>
        </p:spPr>
      </p:pic>
      <p:pic>
        <p:nvPicPr>
          <p:cNvPr id="11" name="Picture 10">
            <a:extLst>
              <a:ext uri="{FF2B5EF4-FFF2-40B4-BE49-F238E27FC236}">
                <a16:creationId xmlns:a16="http://schemas.microsoft.com/office/drawing/2014/main" id="{85C83362-A880-48F5-BE08-2BEDC0DD64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3288" y="2288320"/>
            <a:ext cx="3076575" cy="3857625"/>
          </a:xfrm>
          <a:prstGeom prst="rect">
            <a:avLst/>
          </a:prstGeom>
        </p:spPr>
      </p:pic>
    </p:spTree>
    <p:extLst>
      <p:ext uri="{BB962C8B-B14F-4D97-AF65-F5344CB8AC3E}">
        <p14:creationId xmlns:p14="http://schemas.microsoft.com/office/powerpoint/2010/main" val="37217407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EB16AB2A-7F06-4C58-BD7D-F3EC9FC266FC}"/>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Criterion-7 : Continuous Improvement</a:t>
            </a:r>
          </a:p>
        </p:txBody>
      </p:sp>
      <p:sp>
        <p:nvSpPr>
          <p:cNvPr id="3" name="Slide Number Placeholder 3">
            <a:extLst>
              <a:ext uri="{FF2B5EF4-FFF2-40B4-BE49-F238E27FC236}">
                <a16:creationId xmlns:a16="http://schemas.microsoft.com/office/drawing/2014/main" id="{07AB2719-A58B-48CB-A9A9-74353A0BB909}"/>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47</a:t>
            </a:fld>
            <a:endParaRPr lang="en-IN" sz="1800" spc="400" dirty="0">
              <a:solidFill>
                <a:schemeClr val="bg1">
                  <a:lumMod val="95000"/>
                </a:schemeClr>
              </a:solidFill>
            </a:endParaRPr>
          </a:p>
        </p:txBody>
      </p:sp>
      <p:sp>
        <p:nvSpPr>
          <p:cNvPr id="5" name="Rounded Rectangle 4">
            <a:extLst>
              <a:ext uri="{FF2B5EF4-FFF2-40B4-BE49-F238E27FC236}">
                <a16:creationId xmlns:a16="http://schemas.microsoft.com/office/drawing/2014/main" id="{DE6603C6-C904-46C0-9EA2-2AF0F4CDF017}"/>
              </a:ext>
            </a:extLst>
          </p:cNvPr>
          <p:cNvSpPr/>
          <p:nvPr/>
        </p:nvSpPr>
        <p:spPr>
          <a:xfrm>
            <a:off x="188391" y="1112754"/>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PO-PSO Direct Attainment</a:t>
            </a:r>
          </a:p>
        </p:txBody>
      </p:sp>
      <p:sp>
        <p:nvSpPr>
          <p:cNvPr id="6" name="Rounded Rectangle 20">
            <a:hlinkClick r:id="" action="ppaction://noaction" highlightClick="1"/>
            <a:extLst>
              <a:ext uri="{FF2B5EF4-FFF2-40B4-BE49-F238E27FC236}">
                <a16:creationId xmlns:a16="http://schemas.microsoft.com/office/drawing/2014/main" id="{6443B0E0-9845-4D38-99FB-42E2D232EBED}"/>
              </a:ext>
            </a:extLst>
          </p:cNvPr>
          <p:cNvSpPr/>
          <p:nvPr/>
        </p:nvSpPr>
        <p:spPr>
          <a:xfrm>
            <a:off x="188391" y="182806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Continuous Improvement Process</a:t>
            </a:r>
          </a:p>
        </p:txBody>
      </p:sp>
      <p:sp>
        <p:nvSpPr>
          <p:cNvPr id="7" name="Rounded Rectangle 20">
            <a:hlinkClick r:id="" action="ppaction://noaction" highlightClick="1"/>
            <a:extLst>
              <a:ext uri="{FF2B5EF4-FFF2-40B4-BE49-F238E27FC236}">
                <a16:creationId xmlns:a16="http://schemas.microsoft.com/office/drawing/2014/main" id="{9FCBC53C-1B7E-41EF-BDEA-84B016B38914}"/>
              </a:ext>
            </a:extLst>
          </p:cNvPr>
          <p:cNvSpPr/>
          <p:nvPr/>
        </p:nvSpPr>
        <p:spPr>
          <a:xfrm>
            <a:off x="188106" y="254338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Academic Audit</a:t>
            </a:r>
          </a:p>
        </p:txBody>
      </p:sp>
      <p:sp>
        <p:nvSpPr>
          <p:cNvPr id="8" name="Rounded Rectangle 20">
            <a:hlinkClick r:id="" action="ppaction://noaction" highlightClick="1"/>
            <a:extLst>
              <a:ext uri="{FF2B5EF4-FFF2-40B4-BE49-F238E27FC236}">
                <a16:creationId xmlns:a16="http://schemas.microsoft.com/office/drawing/2014/main" id="{207571A8-4A1A-4D06-9892-DE3255E881FE}"/>
              </a:ext>
            </a:extLst>
          </p:cNvPr>
          <p:cNvSpPr/>
          <p:nvPr/>
        </p:nvSpPr>
        <p:spPr>
          <a:xfrm>
            <a:off x="188106" y="3974135"/>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Quality of Admitted Students</a:t>
            </a:r>
          </a:p>
        </p:txBody>
      </p:sp>
      <p:sp>
        <p:nvSpPr>
          <p:cNvPr id="9" name="Rounded Rectangle 20">
            <a:hlinkClick r:id="" action="ppaction://noaction" highlightClick="1"/>
            <a:extLst>
              <a:ext uri="{FF2B5EF4-FFF2-40B4-BE49-F238E27FC236}">
                <a16:creationId xmlns:a16="http://schemas.microsoft.com/office/drawing/2014/main" id="{2506C009-9956-4903-907D-3C20F111BF23}"/>
              </a:ext>
            </a:extLst>
          </p:cNvPr>
          <p:cNvSpPr/>
          <p:nvPr/>
        </p:nvSpPr>
        <p:spPr>
          <a:xfrm>
            <a:off x="188106" y="3258696"/>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rgbClr val="002060"/>
                </a:solidFill>
                <a:latin typeface="Times New Roman" panose="02020603050405020304" pitchFamily="18" charset="0"/>
                <a:cs typeface="Times New Roman" panose="02020603050405020304" pitchFamily="18" charset="0"/>
              </a:rPr>
              <a:t>Improvement in Placement</a:t>
            </a:r>
          </a:p>
        </p:txBody>
      </p:sp>
      <p:pic>
        <p:nvPicPr>
          <p:cNvPr id="11" name="Picture 10">
            <a:extLst>
              <a:ext uri="{FF2B5EF4-FFF2-40B4-BE49-F238E27FC236}">
                <a16:creationId xmlns:a16="http://schemas.microsoft.com/office/drawing/2014/main" id="{7A29419F-42F5-432A-878E-D73049A000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sp>
        <p:nvSpPr>
          <p:cNvPr id="13" name="Footer Placeholder 7">
            <a:extLst>
              <a:ext uri="{FF2B5EF4-FFF2-40B4-BE49-F238E27FC236}">
                <a16:creationId xmlns:a16="http://schemas.microsoft.com/office/drawing/2014/main" id="{B2F4DB12-AF0A-41EF-A4D7-45AFAE66B512}"/>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14" name="Date Placeholder 8">
            <a:extLst>
              <a:ext uri="{FF2B5EF4-FFF2-40B4-BE49-F238E27FC236}">
                <a16:creationId xmlns:a16="http://schemas.microsoft.com/office/drawing/2014/main" id="{C8521A2E-3B8F-45B5-86B3-AD2208D5A31B}"/>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graphicFrame>
        <p:nvGraphicFramePr>
          <p:cNvPr id="15" name="Chart 14">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1322682843"/>
              </p:ext>
            </p:extLst>
          </p:nvPr>
        </p:nvGraphicFramePr>
        <p:xfrm>
          <a:off x="1723171" y="1032651"/>
          <a:ext cx="9779018" cy="41288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525167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4A15E537-B2A9-4F1B-9ADB-FDC98C5C0E2F}"/>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Criterion-7 : Continuous Improvement</a:t>
            </a:r>
          </a:p>
        </p:txBody>
      </p:sp>
      <p:sp>
        <p:nvSpPr>
          <p:cNvPr id="3" name="Slide Number Placeholder 3">
            <a:extLst>
              <a:ext uri="{FF2B5EF4-FFF2-40B4-BE49-F238E27FC236}">
                <a16:creationId xmlns:a16="http://schemas.microsoft.com/office/drawing/2014/main" id="{C2FAA8B4-56A7-449F-8BE5-558A27FABE38}"/>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48</a:t>
            </a:fld>
            <a:endParaRPr lang="en-IN" sz="1800" spc="400" dirty="0">
              <a:solidFill>
                <a:schemeClr val="bg1">
                  <a:lumMod val="95000"/>
                </a:schemeClr>
              </a:solidFill>
            </a:endParaRPr>
          </a:p>
        </p:txBody>
      </p:sp>
      <p:sp>
        <p:nvSpPr>
          <p:cNvPr id="11" name="Rounded Rectangle 4">
            <a:extLst>
              <a:ext uri="{FF2B5EF4-FFF2-40B4-BE49-F238E27FC236}">
                <a16:creationId xmlns:a16="http://schemas.microsoft.com/office/drawing/2014/main" id="{B44AA81E-CBF9-4C85-B108-24EEC7D296D5}"/>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PO-PSO Direct Attainment</a:t>
            </a:r>
          </a:p>
        </p:txBody>
      </p:sp>
      <p:sp>
        <p:nvSpPr>
          <p:cNvPr id="12" name="Rounded Rectangle 20">
            <a:hlinkClick r:id="" action="ppaction://noaction" highlightClick="1"/>
            <a:extLst>
              <a:ext uri="{FF2B5EF4-FFF2-40B4-BE49-F238E27FC236}">
                <a16:creationId xmlns:a16="http://schemas.microsoft.com/office/drawing/2014/main" id="{B6A026C7-C226-45CE-92D1-6E59F808895B}"/>
              </a:ext>
            </a:extLst>
          </p:cNvPr>
          <p:cNvSpPr/>
          <p:nvPr/>
        </p:nvSpPr>
        <p:spPr>
          <a:xfrm>
            <a:off x="188391" y="1828068"/>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Continuous Improvement Process</a:t>
            </a:r>
          </a:p>
        </p:txBody>
      </p:sp>
      <p:sp>
        <p:nvSpPr>
          <p:cNvPr id="13" name="Rounded Rectangle 20">
            <a:hlinkClick r:id="" action="ppaction://noaction" highlightClick="1"/>
            <a:extLst>
              <a:ext uri="{FF2B5EF4-FFF2-40B4-BE49-F238E27FC236}">
                <a16:creationId xmlns:a16="http://schemas.microsoft.com/office/drawing/2014/main" id="{CCE3C8B4-EE7D-4F4F-8C1F-A88A58FBB3BB}"/>
              </a:ext>
            </a:extLst>
          </p:cNvPr>
          <p:cNvSpPr/>
          <p:nvPr/>
        </p:nvSpPr>
        <p:spPr>
          <a:xfrm>
            <a:off x="188106" y="254338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Academic Audit</a:t>
            </a:r>
          </a:p>
        </p:txBody>
      </p:sp>
      <p:sp>
        <p:nvSpPr>
          <p:cNvPr id="14" name="Rounded Rectangle 20">
            <a:hlinkClick r:id="" action="ppaction://noaction" highlightClick="1"/>
            <a:extLst>
              <a:ext uri="{FF2B5EF4-FFF2-40B4-BE49-F238E27FC236}">
                <a16:creationId xmlns:a16="http://schemas.microsoft.com/office/drawing/2014/main" id="{CADF3710-E0BB-40A9-ACD7-B749992E584A}"/>
              </a:ext>
            </a:extLst>
          </p:cNvPr>
          <p:cNvSpPr/>
          <p:nvPr/>
        </p:nvSpPr>
        <p:spPr>
          <a:xfrm>
            <a:off x="188106" y="3974135"/>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Quality of Admitted Students</a:t>
            </a:r>
          </a:p>
        </p:txBody>
      </p:sp>
      <p:sp>
        <p:nvSpPr>
          <p:cNvPr id="15" name="Rounded Rectangle 20">
            <a:hlinkClick r:id="" action="ppaction://noaction" highlightClick="1"/>
            <a:extLst>
              <a:ext uri="{FF2B5EF4-FFF2-40B4-BE49-F238E27FC236}">
                <a16:creationId xmlns:a16="http://schemas.microsoft.com/office/drawing/2014/main" id="{E71E33B1-235E-494A-854D-9F938E0DC94D}"/>
              </a:ext>
            </a:extLst>
          </p:cNvPr>
          <p:cNvSpPr/>
          <p:nvPr/>
        </p:nvSpPr>
        <p:spPr>
          <a:xfrm>
            <a:off x="188106" y="3258696"/>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Improvement in Placement</a:t>
            </a:r>
          </a:p>
        </p:txBody>
      </p:sp>
      <p:pic>
        <p:nvPicPr>
          <p:cNvPr id="16" name="Picture 15">
            <a:extLst>
              <a:ext uri="{FF2B5EF4-FFF2-40B4-BE49-F238E27FC236}">
                <a16:creationId xmlns:a16="http://schemas.microsoft.com/office/drawing/2014/main" id="{E1ECB0E0-9002-453A-809F-674F32AB8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sp>
        <p:nvSpPr>
          <p:cNvPr id="19" name="Footer Placeholder 7">
            <a:extLst>
              <a:ext uri="{FF2B5EF4-FFF2-40B4-BE49-F238E27FC236}">
                <a16:creationId xmlns:a16="http://schemas.microsoft.com/office/drawing/2014/main" id="{A347846A-F849-46E9-8A10-C1A73063A9D2}"/>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0" name="Date Placeholder 8">
            <a:extLst>
              <a:ext uri="{FF2B5EF4-FFF2-40B4-BE49-F238E27FC236}">
                <a16:creationId xmlns:a16="http://schemas.microsoft.com/office/drawing/2014/main" id="{E6A1C341-2079-4CC1-B18C-C57BD35C0E1E}"/>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FB12E479-D239-4AA3-A586-73DC88175A7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23171" y="632497"/>
            <a:ext cx="4208397" cy="5515639"/>
          </a:xfrm>
          <a:prstGeom prst="rect">
            <a:avLst/>
          </a:prstGeom>
          <a:noFill/>
          <a:ln>
            <a:noFill/>
          </a:ln>
        </p:spPr>
      </p:pic>
      <p:pic>
        <p:nvPicPr>
          <p:cNvPr id="22" name="Picture 21">
            <a:extLst>
              <a:ext uri="{FF2B5EF4-FFF2-40B4-BE49-F238E27FC236}">
                <a16:creationId xmlns:a16="http://schemas.microsoft.com/office/drawing/2014/main" id="{332827D0-A283-4917-AD10-7AB9A36A529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96000" y="897012"/>
            <a:ext cx="5934075" cy="1401020"/>
          </a:xfrm>
          <a:prstGeom prst="rect">
            <a:avLst/>
          </a:prstGeom>
          <a:noFill/>
          <a:ln>
            <a:noFill/>
          </a:ln>
        </p:spPr>
      </p:pic>
    </p:spTree>
    <p:extLst>
      <p:ext uri="{BB962C8B-B14F-4D97-AF65-F5344CB8AC3E}">
        <p14:creationId xmlns:p14="http://schemas.microsoft.com/office/powerpoint/2010/main" val="25048584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494AAE88-1FFF-4629-9C7D-9CE5D97CE583}"/>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Criterion-7 : Continuous Improvement</a:t>
            </a:r>
          </a:p>
        </p:txBody>
      </p:sp>
      <p:sp>
        <p:nvSpPr>
          <p:cNvPr id="3" name="Slide Number Placeholder 3">
            <a:extLst>
              <a:ext uri="{FF2B5EF4-FFF2-40B4-BE49-F238E27FC236}">
                <a16:creationId xmlns:a16="http://schemas.microsoft.com/office/drawing/2014/main" id="{271F2B22-28BA-456F-9631-6B2EE6017067}"/>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49</a:t>
            </a:fld>
            <a:endParaRPr lang="en-IN" sz="1800" spc="400" dirty="0">
              <a:solidFill>
                <a:schemeClr val="bg1">
                  <a:lumMod val="95000"/>
                </a:schemeClr>
              </a:solidFill>
            </a:endParaRPr>
          </a:p>
        </p:txBody>
      </p:sp>
      <p:sp>
        <p:nvSpPr>
          <p:cNvPr id="7" name="Rounded Rectangle 4">
            <a:extLst>
              <a:ext uri="{FF2B5EF4-FFF2-40B4-BE49-F238E27FC236}">
                <a16:creationId xmlns:a16="http://schemas.microsoft.com/office/drawing/2014/main" id="{7CD4A1B5-B406-4A87-AD01-9F116BAA8223}"/>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PO-PSO Direct Attainment</a:t>
            </a:r>
          </a:p>
        </p:txBody>
      </p:sp>
      <p:sp>
        <p:nvSpPr>
          <p:cNvPr id="8" name="Rounded Rectangle 20">
            <a:hlinkClick r:id="" action="ppaction://noaction" highlightClick="1"/>
            <a:extLst>
              <a:ext uri="{FF2B5EF4-FFF2-40B4-BE49-F238E27FC236}">
                <a16:creationId xmlns:a16="http://schemas.microsoft.com/office/drawing/2014/main" id="{A4156703-68E8-4EEE-8A9E-E5D1A20EBDED}"/>
              </a:ext>
            </a:extLst>
          </p:cNvPr>
          <p:cNvSpPr/>
          <p:nvPr/>
        </p:nvSpPr>
        <p:spPr>
          <a:xfrm>
            <a:off x="188391" y="182806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Continuous Improvement Process</a:t>
            </a:r>
          </a:p>
        </p:txBody>
      </p:sp>
      <p:sp>
        <p:nvSpPr>
          <p:cNvPr id="9" name="Rounded Rectangle 20">
            <a:hlinkClick r:id="" action="ppaction://noaction" highlightClick="1"/>
            <a:extLst>
              <a:ext uri="{FF2B5EF4-FFF2-40B4-BE49-F238E27FC236}">
                <a16:creationId xmlns:a16="http://schemas.microsoft.com/office/drawing/2014/main" id="{8E36E314-2A27-4041-A1BA-4D2D5CD13619}"/>
              </a:ext>
            </a:extLst>
          </p:cNvPr>
          <p:cNvSpPr/>
          <p:nvPr/>
        </p:nvSpPr>
        <p:spPr>
          <a:xfrm>
            <a:off x="188106" y="2543382"/>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Academic Audit</a:t>
            </a:r>
          </a:p>
        </p:txBody>
      </p:sp>
      <p:sp>
        <p:nvSpPr>
          <p:cNvPr id="10" name="Rounded Rectangle 20">
            <a:hlinkClick r:id="" action="ppaction://noaction" highlightClick="1"/>
            <a:extLst>
              <a:ext uri="{FF2B5EF4-FFF2-40B4-BE49-F238E27FC236}">
                <a16:creationId xmlns:a16="http://schemas.microsoft.com/office/drawing/2014/main" id="{7C0BAFB6-10CF-411A-9011-BA3E72A87BD5}"/>
              </a:ext>
            </a:extLst>
          </p:cNvPr>
          <p:cNvSpPr/>
          <p:nvPr/>
        </p:nvSpPr>
        <p:spPr>
          <a:xfrm>
            <a:off x="188106" y="3974135"/>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Quality of Admitted Students</a:t>
            </a:r>
          </a:p>
        </p:txBody>
      </p:sp>
      <p:sp>
        <p:nvSpPr>
          <p:cNvPr id="11" name="Rounded Rectangle 20">
            <a:hlinkClick r:id="" action="ppaction://noaction" highlightClick="1"/>
            <a:extLst>
              <a:ext uri="{FF2B5EF4-FFF2-40B4-BE49-F238E27FC236}">
                <a16:creationId xmlns:a16="http://schemas.microsoft.com/office/drawing/2014/main" id="{211CFF46-F44C-445F-8816-8CE17A65A10D}"/>
              </a:ext>
            </a:extLst>
          </p:cNvPr>
          <p:cNvSpPr/>
          <p:nvPr/>
        </p:nvSpPr>
        <p:spPr>
          <a:xfrm>
            <a:off x="188106" y="3258696"/>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Improvement in Placement</a:t>
            </a:r>
          </a:p>
        </p:txBody>
      </p:sp>
      <p:pic>
        <p:nvPicPr>
          <p:cNvPr id="12" name="Picture 11">
            <a:extLst>
              <a:ext uri="{FF2B5EF4-FFF2-40B4-BE49-F238E27FC236}">
                <a16:creationId xmlns:a16="http://schemas.microsoft.com/office/drawing/2014/main" id="{FF05B66C-FFC2-4352-AAF7-6B2398989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grpSp>
        <p:nvGrpSpPr>
          <p:cNvPr id="13" name="Group 5">
            <a:extLst>
              <a:ext uri="{FF2B5EF4-FFF2-40B4-BE49-F238E27FC236}">
                <a16:creationId xmlns:a16="http://schemas.microsoft.com/office/drawing/2014/main" id="{C26DAACB-B824-4BED-A54E-98CD6F3F1907}"/>
              </a:ext>
            </a:extLst>
          </p:cNvPr>
          <p:cNvGrpSpPr>
            <a:grpSpLocks/>
          </p:cNvGrpSpPr>
          <p:nvPr/>
        </p:nvGrpSpPr>
        <p:grpSpPr bwMode="auto">
          <a:xfrm>
            <a:off x="7533859" y="1026449"/>
            <a:ext cx="3878262" cy="5535612"/>
            <a:chOff x="0" y="0"/>
            <a:chExt cx="3878096" cy="6150307"/>
          </a:xfrm>
        </p:grpSpPr>
        <p:sp>
          <p:nvSpPr>
            <p:cNvPr id="14" name="Diamond 8">
              <a:extLst>
                <a:ext uri="{FF2B5EF4-FFF2-40B4-BE49-F238E27FC236}">
                  <a16:creationId xmlns:a16="http://schemas.microsoft.com/office/drawing/2014/main" id="{7F775968-0B54-4339-A1FC-0A657818519C}"/>
                </a:ext>
              </a:extLst>
            </p:cNvPr>
            <p:cNvSpPr>
              <a:spLocks noChangeArrowheads="1"/>
            </p:cNvSpPr>
            <p:nvPr/>
          </p:nvSpPr>
          <p:spPr bwMode="auto">
            <a:xfrm>
              <a:off x="1078174" y="3425588"/>
              <a:ext cx="2087245" cy="1664335"/>
            </a:xfrm>
            <a:prstGeom prst="diamond">
              <a:avLst/>
            </a:prstGeom>
            <a:solidFill>
              <a:schemeClr val="accent6">
                <a:lumMod val="20000"/>
                <a:lumOff val="80000"/>
              </a:schemeClr>
            </a:solidFill>
            <a:ln w="25400" algn="ctr">
              <a:solidFill>
                <a:srgbClr val="385D8A"/>
              </a:solid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ts val="1000"/>
                </a:spcAft>
              </a:pPr>
              <a:r>
                <a:rPr lang="en-US" sz="1300" b="1">
                  <a:solidFill>
                    <a:srgbClr val="000000"/>
                  </a:solidFill>
                  <a:latin typeface="Calibri" pitchFamily="34" charset="0"/>
                  <a:cs typeface="Arial" pitchFamily="34" charset="0"/>
                </a:rPr>
                <a:t>If any deficiency compliance</a:t>
              </a:r>
            </a:p>
            <a:p>
              <a:pPr algn="ctr" fontAlgn="base">
                <a:spcBef>
                  <a:spcPct val="0"/>
                </a:spcBef>
                <a:spcAft>
                  <a:spcPct val="0"/>
                </a:spcAft>
              </a:pPr>
              <a:endParaRPr lang="en-US">
                <a:solidFill>
                  <a:prstClr val="black"/>
                </a:solidFill>
                <a:latin typeface="Arial" pitchFamily="34" charset="0"/>
                <a:cs typeface="Arial" pitchFamily="34" charset="0"/>
              </a:endParaRPr>
            </a:p>
          </p:txBody>
        </p:sp>
        <p:grpSp>
          <p:nvGrpSpPr>
            <p:cNvPr id="15" name="Group 21">
              <a:extLst>
                <a:ext uri="{FF2B5EF4-FFF2-40B4-BE49-F238E27FC236}">
                  <a16:creationId xmlns:a16="http://schemas.microsoft.com/office/drawing/2014/main" id="{7F3D4C6D-229F-4736-B8B9-282E0931CE34}"/>
                </a:ext>
              </a:extLst>
            </p:cNvPr>
            <p:cNvGrpSpPr>
              <a:grpSpLocks/>
            </p:cNvGrpSpPr>
            <p:nvPr/>
          </p:nvGrpSpPr>
          <p:grpSpPr bwMode="auto">
            <a:xfrm>
              <a:off x="0" y="0"/>
              <a:ext cx="3878096" cy="6150307"/>
              <a:chOff x="0" y="0"/>
              <a:chExt cx="3878096" cy="6150307"/>
            </a:xfrm>
          </p:grpSpPr>
          <p:sp>
            <p:nvSpPr>
              <p:cNvPr id="16" name="Rounded Rectangle 4">
                <a:extLst>
                  <a:ext uri="{FF2B5EF4-FFF2-40B4-BE49-F238E27FC236}">
                    <a16:creationId xmlns:a16="http://schemas.microsoft.com/office/drawing/2014/main" id="{6E0797E1-A6B6-4571-B405-38838DA663E9}"/>
                  </a:ext>
                </a:extLst>
              </p:cNvPr>
              <p:cNvSpPr>
                <a:spLocks noChangeArrowheads="1"/>
              </p:cNvSpPr>
              <p:nvPr/>
            </p:nvSpPr>
            <p:spPr bwMode="auto">
              <a:xfrm>
                <a:off x="1310185" y="2634018"/>
                <a:ext cx="1743075" cy="476885"/>
              </a:xfrm>
              <a:prstGeom prst="roundRect">
                <a:avLst>
                  <a:gd name="adj" fmla="val 16667"/>
                </a:avLst>
              </a:prstGeom>
              <a:solidFill>
                <a:schemeClr val="accent6">
                  <a:lumMod val="20000"/>
                  <a:lumOff val="80000"/>
                </a:schemeClr>
              </a:solidFill>
              <a:ln w="25400" algn="ctr">
                <a:solidFill>
                  <a:srgbClr val="254061"/>
                </a:solidFill>
                <a:round/>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ts val="1000"/>
                  </a:spcAft>
                </a:pPr>
                <a:r>
                  <a:rPr lang="en-US" sz="1400" b="1" dirty="0">
                    <a:solidFill>
                      <a:srgbClr val="000000"/>
                    </a:solidFill>
                    <a:latin typeface="Calibri" pitchFamily="34" charset="0"/>
                    <a:cs typeface="Arial" pitchFamily="34" charset="0"/>
                  </a:rPr>
                  <a:t>All Departments</a:t>
                </a:r>
                <a:endParaRPr lang="en-US" dirty="0">
                  <a:solidFill>
                    <a:prstClr val="black"/>
                  </a:solidFill>
                  <a:latin typeface="Arial" pitchFamily="34" charset="0"/>
                  <a:cs typeface="Arial" pitchFamily="34" charset="0"/>
                </a:endParaRPr>
              </a:p>
            </p:txBody>
          </p:sp>
          <p:sp>
            <p:nvSpPr>
              <p:cNvPr id="17" name="Text Box 2">
                <a:extLst>
                  <a:ext uri="{FF2B5EF4-FFF2-40B4-BE49-F238E27FC236}">
                    <a16:creationId xmlns:a16="http://schemas.microsoft.com/office/drawing/2014/main" id="{21B25376-0948-4CEB-817E-B8409ECAEA8E}"/>
                  </a:ext>
                </a:extLst>
              </p:cNvPr>
              <p:cNvSpPr txBox="1">
                <a:spLocks noChangeArrowheads="1"/>
              </p:cNvSpPr>
              <p:nvPr/>
            </p:nvSpPr>
            <p:spPr bwMode="auto">
              <a:xfrm>
                <a:off x="477671" y="3860651"/>
                <a:ext cx="509905" cy="373771"/>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US" sz="1200" b="1" dirty="0">
                    <a:solidFill>
                      <a:prstClr val="black"/>
                    </a:solidFill>
                    <a:latin typeface="Times New Roman" panose="02020603050405020304" pitchFamily="18" charset="0"/>
                    <a:cs typeface="Times New Roman" panose="02020603050405020304" pitchFamily="18" charset="0"/>
                  </a:rPr>
                  <a:t>YES</a:t>
                </a:r>
                <a:endParaRPr lang="en-US" sz="1200" dirty="0">
                  <a:solidFill>
                    <a:prstClr val="black"/>
                  </a:solidFill>
                  <a:latin typeface="Times New Roman" panose="02020603050405020304" pitchFamily="18" charset="0"/>
                  <a:cs typeface="Times New Roman" panose="02020603050405020304" pitchFamily="18" charset="0"/>
                </a:endParaRPr>
              </a:p>
            </p:txBody>
          </p:sp>
          <p:sp>
            <p:nvSpPr>
              <p:cNvPr id="18" name="Rounded Rectangle 6">
                <a:extLst>
                  <a:ext uri="{FF2B5EF4-FFF2-40B4-BE49-F238E27FC236}">
                    <a16:creationId xmlns:a16="http://schemas.microsoft.com/office/drawing/2014/main" id="{8267CD11-9990-4186-BBB1-4EE5833EC911}"/>
                  </a:ext>
                </a:extLst>
              </p:cNvPr>
              <p:cNvSpPr>
                <a:spLocks noChangeArrowheads="1"/>
              </p:cNvSpPr>
              <p:nvPr/>
            </p:nvSpPr>
            <p:spPr bwMode="auto">
              <a:xfrm>
                <a:off x="914400" y="5445457"/>
                <a:ext cx="2505075" cy="704850"/>
              </a:xfrm>
              <a:prstGeom prst="roundRect">
                <a:avLst>
                  <a:gd name="adj" fmla="val 16667"/>
                </a:avLst>
              </a:prstGeom>
              <a:solidFill>
                <a:schemeClr val="accent6">
                  <a:lumMod val="20000"/>
                  <a:lumOff val="80000"/>
                </a:schemeClr>
              </a:solidFill>
              <a:ln w="25400" algn="ctr">
                <a:solidFill>
                  <a:srgbClr val="254061"/>
                </a:solidFill>
                <a:round/>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ts val="1000"/>
                  </a:spcAft>
                </a:pPr>
                <a:r>
                  <a:rPr lang="en-US" sz="1400" b="1" dirty="0">
                    <a:solidFill>
                      <a:srgbClr val="000000"/>
                    </a:solidFill>
                    <a:latin typeface="Calibri" pitchFamily="34" charset="0"/>
                    <a:cs typeface="Arial" pitchFamily="34" charset="0"/>
                  </a:rPr>
                  <a:t>Continuation of Affiliation </a:t>
                </a:r>
                <a:endParaRPr lang="en-US" dirty="0">
                  <a:solidFill>
                    <a:prstClr val="black"/>
                  </a:solidFill>
                  <a:latin typeface="Arial" pitchFamily="34" charset="0"/>
                  <a:cs typeface="Arial" pitchFamily="34" charset="0"/>
                </a:endParaRPr>
              </a:p>
            </p:txBody>
          </p:sp>
          <p:cxnSp>
            <p:nvCxnSpPr>
              <p:cNvPr id="19" name="Straight Arrow Connector 16">
                <a:extLst>
                  <a:ext uri="{FF2B5EF4-FFF2-40B4-BE49-F238E27FC236}">
                    <a16:creationId xmlns:a16="http://schemas.microsoft.com/office/drawing/2014/main" id="{CD757DE6-2A65-4080-9089-BAC1E33F2306}"/>
                  </a:ext>
                </a:extLst>
              </p:cNvPr>
              <p:cNvCxnSpPr>
                <a:cxnSpLocks noChangeShapeType="1"/>
              </p:cNvCxnSpPr>
              <p:nvPr/>
            </p:nvCxnSpPr>
            <p:spPr bwMode="auto">
              <a:xfrm>
                <a:off x="0" y="2920621"/>
                <a:ext cx="1307465" cy="0"/>
              </a:xfrm>
              <a:prstGeom prst="straightConnector1">
                <a:avLst/>
              </a:prstGeom>
              <a:noFill/>
              <a:ln w="9525"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0" name="Straight Arrow Connector 12">
                <a:extLst>
                  <a:ext uri="{FF2B5EF4-FFF2-40B4-BE49-F238E27FC236}">
                    <a16:creationId xmlns:a16="http://schemas.microsoft.com/office/drawing/2014/main" id="{8A2A9B5B-DE54-4026-B71F-6F9745739469}"/>
                  </a:ext>
                </a:extLst>
              </p:cNvPr>
              <p:cNvCxnSpPr>
                <a:cxnSpLocks noChangeShapeType="1"/>
              </p:cNvCxnSpPr>
              <p:nvPr/>
            </p:nvCxnSpPr>
            <p:spPr bwMode="auto">
              <a:xfrm>
                <a:off x="2129050" y="3111690"/>
                <a:ext cx="0" cy="304800"/>
              </a:xfrm>
              <a:prstGeom prst="straightConnector1">
                <a:avLst/>
              </a:prstGeom>
              <a:noFill/>
              <a:ln w="9525"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1" name="Straight Connector 15">
                <a:extLst>
                  <a:ext uri="{FF2B5EF4-FFF2-40B4-BE49-F238E27FC236}">
                    <a16:creationId xmlns:a16="http://schemas.microsoft.com/office/drawing/2014/main" id="{6F18BD91-852B-4BB3-BCD3-0B01FFAA90E4}"/>
                  </a:ext>
                </a:extLst>
              </p:cNvPr>
              <p:cNvCxnSpPr>
                <a:cxnSpLocks noChangeShapeType="1"/>
              </p:cNvCxnSpPr>
              <p:nvPr/>
            </p:nvCxnSpPr>
            <p:spPr bwMode="auto">
              <a:xfrm flipV="1">
                <a:off x="0" y="2879678"/>
                <a:ext cx="0" cy="136271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22" name="Rounded Rectangle 1">
                <a:extLst>
                  <a:ext uri="{FF2B5EF4-FFF2-40B4-BE49-F238E27FC236}">
                    <a16:creationId xmlns:a16="http://schemas.microsoft.com/office/drawing/2014/main" id="{89E18AE8-BE54-4759-B017-BE433AADE01A}"/>
                  </a:ext>
                </a:extLst>
              </p:cNvPr>
              <p:cNvSpPr>
                <a:spLocks noChangeArrowheads="1"/>
              </p:cNvSpPr>
              <p:nvPr/>
            </p:nvSpPr>
            <p:spPr bwMode="auto">
              <a:xfrm>
                <a:off x="477671" y="0"/>
                <a:ext cx="3400425" cy="391160"/>
              </a:xfrm>
              <a:prstGeom prst="roundRect">
                <a:avLst>
                  <a:gd name="adj" fmla="val 16667"/>
                </a:avLst>
              </a:prstGeom>
              <a:solidFill>
                <a:schemeClr val="accent6">
                  <a:lumMod val="20000"/>
                  <a:lumOff val="80000"/>
                </a:schemeClr>
              </a:solidFill>
              <a:ln w="25400" algn="ctr">
                <a:solidFill>
                  <a:srgbClr val="254061"/>
                </a:solidFill>
                <a:round/>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ts val="1000"/>
                  </a:spcAft>
                </a:pPr>
                <a:r>
                  <a:rPr lang="en-US" sz="1400" b="1" dirty="0">
                    <a:solidFill>
                      <a:srgbClr val="000000"/>
                    </a:solidFill>
                    <a:latin typeface="Calibri" pitchFamily="34" charset="0"/>
                    <a:cs typeface="Arial" pitchFamily="34" charset="0"/>
                  </a:rPr>
                  <a:t>External Academic audit</a:t>
                </a:r>
                <a:endParaRPr lang="en-US" dirty="0">
                  <a:solidFill>
                    <a:prstClr val="black"/>
                  </a:solidFill>
                  <a:latin typeface="Arial" pitchFamily="34" charset="0"/>
                  <a:cs typeface="Arial" pitchFamily="34" charset="0"/>
                </a:endParaRPr>
              </a:p>
            </p:txBody>
          </p:sp>
          <p:sp>
            <p:nvSpPr>
              <p:cNvPr id="23" name="Rounded Rectangle 2">
                <a:extLst>
                  <a:ext uri="{FF2B5EF4-FFF2-40B4-BE49-F238E27FC236}">
                    <a16:creationId xmlns:a16="http://schemas.microsoft.com/office/drawing/2014/main" id="{27BACA13-9614-44FD-B2B6-A82F43D733DA}"/>
                  </a:ext>
                </a:extLst>
              </p:cNvPr>
              <p:cNvSpPr>
                <a:spLocks noChangeArrowheads="1"/>
              </p:cNvSpPr>
              <p:nvPr/>
            </p:nvSpPr>
            <p:spPr bwMode="auto">
              <a:xfrm>
                <a:off x="1705970" y="1255594"/>
                <a:ext cx="819150" cy="362585"/>
              </a:xfrm>
              <a:prstGeom prst="roundRect">
                <a:avLst>
                  <a:gd name="adj" fmla="val 16667"/>
                </a:avLst>
              </a:prstGeom>
              <a:solidFill>
                <a:schemeClr val="accent6">
                  <a:lumMod val="20000"/>
                  <a:lumOff val="80000"/>
                </a:schemeClr>
              </a:solidFill>
              <a:ln w="25400" algn="ctr">
                <a:solidFill>
                  <a:srgbClr val="254061"/>
                </a:solidFill>
                <a:round/>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ts val="1000"/>
                  </a:spcAft>
                </a:pPr>
                <a:r>
                  <a:rPr lang="en-US" sz="1400" b="1">
                    <a:solidFill>
                      <a:srgbClr val="000000"/>
                    </a:solidFill>
                    <a:latin typeface="Calibri" pitchFamily="34" charset="0"/>
                    <a:cs typeface="Arial" pitchFamily="34" charset="0"/>
                  </a:rPr>
                  <a:t>LIC</a:t>
                </a:r>
                <a:endParaRPr lang="en-US">
                  <a:solidFill>
                    <a:prstClr val="black"/>
                  </a:solidFill>
                  <a:latin typeface="Arial" pitchFamily="34" charset="0"/>
                  <a:cs typeface="Arial" pitchFamily="34" charset="0"/>
                </a:endParaRPr>
              </a:p>
            </p:txBody>
          </p:sp>
          <p:sp>
            <p:nvSpPr>
              <p:cNvPr id="24" name="Rounded Rectangle 3">
                <a:extLst>
                  <a:ext uri="{FF2B5EF4-FFF2-40B4-BE49-F238E27FC236}">
                    <a16:creationId xmlns:a16="http://schemas.microsoft.com/office/drawing/2014/main" id="{3BA9DECF-A6A4-46D3-9E69-1740C59F7B46}"/>
                  </a:ext>
                </a:extLst>
              </p:cNvPr>
              <p:cNvSpPr>
                <a:spLocks noChangeArrowheads="1"/>
              </p:cNvSpPr>
              <p:nvPr/>
            </p:nvSpPr>
            <p:spPr bwMode="auto">
              <a:xfrm>
                <a:off x="1596788" y="1965278"/>
                <a:ext cx="1143000" cy="391160"/>
              </a:xfrm>
              <a:prstGeom prst="roundRect">
                <a:avLst>
                  <a:gd name="adj" fmla="val 16667"/>
                </a:avLst>
              </a:prstGeom>
              <a:solidFill>
                <a:schemeClr val="accent6">
                  <a:lumMod val="20000"/>
                  <a:lumOff val="80000"/>
                </a:schemeClr>
              </a:solidFill>
              <a:ln w="25400" algn="ctr">
                <a:solidFill>
                  <a:srgbClr val="254061"/>
                </a:solidFill>
                <a:round/>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ts val="1000"/>
                  </a:spcAft>
                </a:pPr>
                <a:r>
                  <a:rPr lang="en-US" sz="1400" b="1">
                    <a:solidFill>
                      <a:srgbClr val="000000"/>
                    </a:solidFill>
                    <a:latin typeface="Calibri" pitchFamily="34" charset="0"/>
                    <a:cs typeface="Arial" pitchFamily="34" charset="0"/>
                  </a:rPr>
                  <a:t>Principal</a:t>
                </a:r>
                <a:endParaRPr lang="en-US">
                  <a:solidFill>
                    <a:prstClr val="black"/>
                  </a:solidFill>
                  <a:latin typeface="Arial" pitchFamily="34" charset="0"/>
                  <a:cs typeface="Arial" pitchFamily="34" charset="0"/>
                </a:endParaRPr>
              </a:p>
            </p:txBody>
          </p:sp>
          <p:cxnSp>
            <p:nvCxnSpPr>
              <p:cNvPr id="25" name="Straight Arrow Connector 10">
                <a:extLst>
                  <a:ext uri="{FF2B5EF4-FFF2-40B4-BE49-F238E27FC236}">
                    <a16:creationId xmlns:a16="http://schemas.microsoft.com/office/drawing/2014/main" id="{26A8B617-D199-408E-95C1-F9150D945D67}"/>
                  </a:ext>
                </a:extLst>
              </p:cNvPr>
              <p:cNvCxnSpPr>
                <a:cxnSpLocks noChangeShapeType="1"/>
              </p:cNvCxnSpPr>
              <p:nvPr/>
            </p:nvCxnSpPr>
            <p:spPr bwMode="auto">
              <a:xfrm>
                <a:off x="2129050" y="1624084"/>
                <a:ext cx="0" cy="324485"/>
              </a:xfrm>
              <a:prstGeom prst="straightConnector1">
                <a:avLst/>
              </a:prstGeom>
              <a:noFill/>
              <a:ln w="9525"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6" name="Straight Arrow Connector 11">
                <a:extLst>
                  <a:ext uri="{FF2B5EF4-FFF2-40B4-BE49-F238E27FC236}">
                    <a16:creationId xmlns:a16="http://schemas.microsoft.com/office/drawing/2014/main" id="{A33BE3DB-9511-4915-916C-48F06417B6E7}"/>
                  </a:ext>
                </a:extLst>
              </p:cNvPr>
              <p:cNvCxnSpPr>
                <a:cxnSpLocks noChangeShapeType="1"/>
              </p:cNvCxnSpPr>
              <p:nvPr/>
            </p:nvCxnSpPr>
            <p:spPr bwMode="auto">
              <a:xfrm>
                <a:off x="2129050" y="2347415"/>
                <a:ext cx="0" cy="285750"/>
              </a:xfrm>
              <a:prstGeom prst="straightConnector1">
                <a:avLst/>
              </a:prstGeom>
              <a:noFill/>
              <a:ln w="9525"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7" name="Straight Arrow Connector 13">
                <a:extLst>
                  <a:ext uri="{FF2B5EF4-FFF2-40B4-BE49-F238E27FC236}">
                    <a16:creationId xmlns:a16="http://schemas.microsoft.com/office/drawing/2014/main" id="{C1E716C1-4ADD-49CB-AD43-8FECECF75AFF}"/>
                  </a:ext>
                </a:extLst>
              </p:cNvPr>
              <p:cNvCxnSpPr>
                <a:cxnSpLocks noChangeShapeType="1"/>
              </p:cNvCxnSpPr>
              <p:nvPr/>
            </p:nvCxnSpPr>
            <p:spPr bwMode="auto">
              <a:xfrm>
                <a:off x="2101755" y="5076967"/>
                <a:ext cx="0" cy="372110"/>
              </a:xfrm>
              <a:prstGeom prst="straightConnector1">
                <a:avLst/>
              </a:prstGeom>
              <a:noFill/>
              <a:ln w="9525"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8" name="Rounded Rectangle 9">
                <a:extLst>
                  <a:ext uri="{FF2B5EF4-FFF2-40B4-BE49-F238E27FC236}">
                    <a16:creationId xmlns:a16="http://schemas.microsoft.com/office/drawing/2014/main" id="{72FF7CE3-3BE5-42FC-83AD-58C8F0CF74B2}"/>
                  </a:ext>
                </a:extLst>
              </p:cNvPr>
              <p:cNvSpPr>
                <a:spLocks noChangeArrowheads="1"/>
              </p:cNvSpPr>
              <p:nvPr/>
            </p:nvSpPr>
            <p:spPr bwMode="auto">
              <a:xfrm>
                <a:off x="1637731" y="655093"/>
                <a:ext cx="819150" cy="362585"/>
              </a:xfrm>
              <a:prstGeom prst="roundRect">
                <a:avLst>
                  <a:gd name="adj" fmla="val 16667"/>
                </a:avLst>
              </a:prstGeom>
              <a:solidFill>
                <a:schemeClr val="accent6">
                  <a:lumMod val="20000"/>
                  <a:lumOff val="80000"/>
                </a:schemeClr>
              </a:solidFill>
              <a:ln w="25400" algn="ctr">
                <a:solidFill>
                  <a:srgbClr val="254061"/>
                </a:solidFill>
                <a:round/>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ts val="1000"/>
                  </a:spcAft>
                </a:pPr>
                <a:r>
                  <a:rPr lang="en-US" sz="1400" b="1" dirty="0">
                    <a:solidFill>
                      <a:srgbClr val="000000"/>
                    </a:solidFill>
                    <a:latin typeface="Calibri" pitchFamily="34" charset="0"/>
                    <a:cs typeface="Arial" pitchFamily="34" charset="0"/>
                  </a:rPr>
                  <a:t>AICTE</a:t>
                </a:r>
                <a:endParaRPr lang="en-US" dirty="0">
                  <a:solidFill>
                    <a:prstClr val="black"/>
                  </a:solidFill>
                  <a:latin typeface="Arial" pitchFamily="34" charset="0"/>
                  <a:cs typeface="Arial" pitchFamily="34" charset="0"/>
                </a:endParaRPr>
              </a:p>
            </p:txBody>
          </p:sp>
          <p:cxnSp>
            <p:nvCxnSpPr>
              <p:cNvPr id="29" name="Straight Arrow Connector 26">
                <a:extLst>
                  <a:ext uri="{FF2B5EF4-FFF2-40B4-BE49-F238E27FC236}">
                    <a16:creationId xmlns:a16="http://schemas.microsoft.com/office/drawing/2014/main" id="{1EF2A33F-1C01-4880-8251-837C43AF8A14}"/>
                  </a:ext>
                </a:extLst>
              </p:cNvPr>
              <p:cNvCxnSpPr>
                <a:cxnSpLocks noChangeShapeType="1"/>
              </p:cNvCxnSpPr>
              <p:nvPr/>
            </p:nvCxnSpPr>
            <p:spPr bwMode="auto">
              <a:xfrm>
                <a:off x="2101755" y="395785"/>
                <a:ext cx="0" cy="266700"/>
              </a:xfrm>
              <a:prstGeom prst="straightConnector1">
                <a:avLst/>
              </a:prstGeom>
              <a:noFill/>
              <a:ln w="9525"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0" name="Straight Arrow Connector 27">
                <a:extLst>
                  <a:ext uri="{FF2B5EF4-FFF2-40B4-BE49-F238E27FC236}">
                    <a16:creationId xmlns:a16="http://schemas.microsoft.com/office/drawing/2014/main" id="{0659B2BB-6801-4AB2-A8C6-561A9F0F350D}"/>
                  </a:ext>
                </a:extLst>
              </p:cNvPr>
              <p:cNvCxnSpPr>
                <a:cxnSpLocks noChangeShapeType="1"/>
              </p:cNvCxnSpPr>
              <p:nvPr/>
            </p:nvCxnSpPr>
            <p:spPr bwMode="auto">
              <a:xfrm>
                <a:off x="2101755" y="1023582"/>
                <a:ext cx="0" cy="238125"/>
              </a:xfrm>
              <a:prstGeom prst="straightConnector1">
                <a:avLst/>
              </a:prstGeom>
              <a:noFill/>
              <a:ln w="9525"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1" name="Straight Connector 14">
                <a:extLst>
                  <a:ext uri="{FF2B5EF4-FFF2-40B4-BE49-F238E27FC236}">
                    <a16:creationId xmlns:a16="http://schemas.microsoft.com/office/drawing/2014/main" id="{A5ED64AD-A28B-4728-A5E7-CBCD2FDDABC5}"/>
                  </a:ext>
                </a:extLst>
              </p:cNvPr>
              <p:cNvCxnSpPr>
                <a:cxnSpLocks noChangeShapeType="1"/>
              </p:cNvCxnSpPr>
              <p:nvPr/>
            </p:nvCxnSpPr>
            <p:spPr bwMode="auto">
              <a:xfrm flipH="1">
                <a:off x="0" y="4244454"/>
                <a:ext cx="1062990" cy="1016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32" name="Text Box 2">
                <a:extLst>
                  <a:ext uri="{FF2B5EF4-FFF2-40B4-BE49-F238E27FC236}">
                    <a16:creationId xmlns:a16="http://schemas.microsoft.com/office/drawing/2014/main" id="{CF5135F5-BCAE-4DAD-96B9-0D99A0F42CC8}"/>
                  </a:ext>
                </a:extLst>
              </p:cNvPr>
              <p:cNvSpPr txBox="1">
                <a:spLocks noChangeArrowheads="1"/>
              </p:cNvSpPr>
              <p:nvPr/>
            </p:nvSpPr>
            <p:spPr bwMode="auto">
              <a:xfrm>
                <a:off x="2169994" y="5063320"/>
                <a:ext cx="414655" cy="22352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US" sz="1200" b="1" dirty="0">
                    <a:solidFill>
                      <a:prstClr val="black"/>
                    </a:solidFill>
                    <a:latin typeface="Times New Roman" panose="02020603050405020304" pitchFamily="18" charset="0"/>
                    <a:cs typeface="Times New Roman" panose="02020603050405020304" pitchFamily="18" charset="0"/>
                  </a:rPr>
                  <a:t>NO</a:t>
                </a:r>
                <a:endParaRPr lang="en-US" sz="1200" dirty="0">
                  <a:solidFill>
                    <a:prstClr val="black"/>
                  </a:solidFill>
                  <a:latin typeface="Times New Roman" panose="02020603050405020304" pitchFamily="18" charset="0"/>
                  <a:cs typeface="Times New Roman" panose="02020603050405020304" pitchFamily="18" charset="0"/>
                </a:endParaRPr>
              </a:p>
            </p:txBody>
          </p:sp>
        </p:grpSp>
      </p:grpSp>
      <p:sp>
        <p:nvSpPr>
          <p:cNvPr id="33" name="TextBox 32">
            <a:extLst>
              <a:ext uri="{FF2B5EF4-FFF2-40B4-BE49-F238E27FC236}">
                <a16:creationId xmlns:a16="http://schemas.microsoft.com/office/drawing/2014/main" id="{14839424-384E-4735-842E-49AE98CA02BB}"/>
              </a:ext>
            </a:extLst>
          </p:cNvPr>
          <p:cNvSpPr txBox="1"/>
          <p:nvPr/>
        </p:nvSpPr>
        <p:spPr>
          <a:xfrm>
            <a:off x="8842605" y="542700"/>
            <a:ext cx="1815177" cy="400110"/>
          </a:xfrm>
          <a:prstGeom prst="rect">
            <a:avLst/>
          </a:prstGeom>
          <a:noFill/>
        </p:spPr>
        <p:txBody>
          <a:bodyPr wrap="non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External Audit</a:t>
            </a:r>
            <a:endParaRPr lang="en-IN" sz="2000" b="1" dirty="0">
              <a:solidFill>
                <a:srgbClr val="C00000"/>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D7237C39-F5F4-48FA-BB3B-2414D0B601BF}"/>
              </a:ext>
            </a:extLst>
          </p:cNvPr>
          <p:cNvSpPr txBox="1"/>
          <p:nvPr/>
        </p:nvSpPr>
        <p:spPr>
          <a:xfrm>
            <a:off x="1637530" y="780352"/>
            <a:ext cx="5541148" cy="2955104"/>
          </a:xfrm>
          <a:prstGeom prst="rect">
            <a:avLst/>
          </a:prstGeom>
          <a:noFill/>
        </p:spPr>
        <p:txBody>
          <a:bodyPr wrap="square">
            <a:spAutoFit/>
          </a:bodyPr>
          <a:lstStyle/>
          <a:p>
            <a:pPr marL="285750" indent="-285750" algn="just">
              <a:lnSpc>
                <a:spcPct val="150000"/>
              </a:lnSpc>
              <a:buFont typeface="Wingdings" panose="05000000000000000000" pitchFamily="2" charset="2"/>
              <a:buChar char="v"/>
            </a:pPr>
            <a:r>
              <a:rPr lang="en-US" sz="1800" dirty="0">
                <a:latin typeface="Times New Roman" pitchFamily="18" charset="0"/>
                <a:cs typeface="Times New Roman" pitchFamily="18" charset="0"/>
              </a:rPr>
              <a:t>The internal academic audit will be done once in a semester and giving their feedback:</a:t>
            </a:r>
          </a:p>
          <a:p>
            <a:pPr marL="285750" indent="-285750" algn="just">
              <a:lnSpc>
                <a:spcPct val="150000"/>
              </a:lnSpc>
              <a:buFont typeface="Wingdings" panose="05000000000000000000" pitchFamily="2" charset="2"/>
              <a:buChar char="v"/>
            </a:pPr>
            <a:r>
              <a:rPr lang="en-US" sz="1800" dirty="0">
                <a:latin typeface="Times New Roman" pitchFamily="18" charset="0"/>
                <a:cs typeface="Times New Roman" pitchFamily="18" charset="0"/>
              </a:rPr>
              <a:t>The Internal audit committee members are </a:t>
            </a:r>
          </a:p>
          <a:p>
            <a:pPr marL="742950" lvl="1" indent="-285750" algn="just">
              <a:lnSpc>
                <a:spcPct val="150000"/>
              </a:lnSpc>
              <a:buFont typeface="Wingdings" panose="05000000000000000000" pitchFamily="2" charset="2"/>
              <a:buChar char="§"/>
            </a:pPr>
            <a:r>
              <a:rPr lang="en-US" sz="1800" dirty="0">
                <a:latin typeface="Times New Roman" pitchFamily="18" charset="0"/>
                <a:cs typeface="Times New Roman" pitchFamily="18" charset="0"/>
              </a:rPr>
              <a:t>Principal</a:t>
            </a:r>
          </a:p>
          <a:p>
            <a:pPr marL="742950" lvl="1" indent="-285750" algn="just">
              <a:lnSpc>
                <a:spcPct val="150000"/>
              </a:lnSpc>
              <a:buFont typeface="Wingdings" panose="05000000000000000000" pitchFamily="2" charset="2"/>
              <a:buChar char="§"/>
            </a:pPr>
            <a:r>
              <a:rPr lang="en-US" sz="1800" dirty="0">
                <a:latin typeface="Times New Roman" pitchFamily="18" charset="0"/>
                <a:cs typeface="Times New Roman" pitchFamily="18" charset="0"/>
              </a:rPr>
              <a:t>Academic incharge of the Institute</a:t>
            </a:r>
          </a:p>
          <a:p>
            <a:pPr marL="742950" lvl="1" indent="-285750" algn="just">
              <a:lnSpc>
                <a:spcPct val="150000"/>
              </a:lnSpc>
              <a:buFont typeface="Wingdings" panose="05000000000000000000" pitchFamily="2" charset="2"/>
              <a:buChar char="§"/>
            </a:pPr>
            <a:r>
              <a:rPr lang="en-US" sz="1800" dirty="0">
                <a:latin typeface="Times New Roman" pitchFamily="18" charset="0"/>
                <a:cs typeface="Times New Roman" pitchFamily="18" charset="0"/>
              </a:rPr>
              <a:t>Head of the department</a:t>
            </a:r>
          </a:p>
          <a:p>
            <a:pPr marL="742950" lvl="1" indent="-285750" algn="just">
              <a:lnSpc>
                <a:spcPct val="150000"/>
              </a:lnSpc>
              <a:buFont typeface="Wingdings" panose="05000000000000000000" pitchFamily="2" charset="2"/>
              <a:buChar char="§"/>
            </a:pPr>
            <a:r>
              <a:rPr lang="en-US" sz="1800" dirty="0">
                <a:latin typeface="Times New Roman" pitchFamily="18" charset="0"/>
                <a:cs typeface="Times New Roman" pitchFamily="18" charset="0"/>
              </a:rPr>
              <a:t>Senior faculty from other department</a:t>
            </a:r>
            <a:endParaRPr lang="en-IN" dirty="0"/>
          </a:p>
        </p:txBody>
      </p:sp>
      <p:sp>
        <p:nvSpPr>
          <p:cNvPr id="36" name="TextBox 35">
            <a:extLst>
              <a:ext uri="{FF2B5EF4-FFF2-40B4-BE49-F238E27FC236}">
                <a16:creationId xmlns:a16="http://schemas.microsoft.com/office/drawing/2014/main" id="{1B6B0424-2DE5-4144-8BB1-C3C0C7C87ADF}"/>
              </a:ext>
            </a:extLst>
          </p:cNvPr>
          <p:cNvSpPr txBox="1"/>
          <p:nvPr/>
        </p:nvSpPr>
        <p:spPr>
          <a:xfrm>
            <a:off x="2908592" y="540755"/>
            <a:ext cx="1757469" cy="400110"/>
          </a:xfrm>
          <a:prstGeom prst="rect">
            <a:avLst/>
          </a:prstGeom>
          <a:noFill/>
        </p:spPr>
        <p:txBody>
          <a:bodyPr wrap="non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Internal Audit</a:t>
            </a:r>
            <a:endParaRPr lang="en-IN" sz="2000" b="1" dirty="0">
              <a:solidFill>
                <a:srgbClr val="C00000"/>
              </a:solidFill>
              <a:latin typeface="Times New Roman" panose="02020603050405020304"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id="{280990DE-B667-4DB9-8542-E6719BC42B46}"/>
              </a:ext>
            </a:extLst>
          </p:cNvPr>
          <p:cNvSpPr/>
          <p:nvPr/>
        </p:nvSpPr>
        <p:spPr>
          <a:xfrm>
            <a:off x="1913932" y="3547125"/>
            <a:ext cx="5579164" cy="3366563"/>
          </a:xfrm>
          <a:prstGeom prst="rect">
            <a:avLst/>
          </a:prstGeom>
        </p:spPr>
        <p:txBody>
          <a:bodyPr wrap="square">
            <a:spAutoFit/>
          </a:bodyPr>
          <a:lstStyle/>
          <a:p>
            <a:pPr marL="285750" indent="-285750" algn="just">
              <a:lnSpc>
                <a:spcPct val="150000"/>
              </a:lnSpc>
              <a:buFont typeface="Wingdings" panose="05000000000000000000" pitchFamily="2" charset="2"/>
              <a:buChar char="v"/>
            </a:pPr>
            <a:r>
              <a:rPr lang="en-US" dirty="0">
                <a:latin typeface="Times New Roman" pitchFamily="18" charset="0"/>
                <a:cs typeface="Times New Roman" pitchFamily="18" charset="0"/>
              </a:rPr>
              <a:t>The committee will verify the Course file once in a semester, the course file includes:</a:t>
            </a:r>
          </a:p>
          <a:p>
            <a:pPr marL="742950" lvl="1" indent="-285750" algn="just">
              <a:lnSpc>
                <a:spcPct val="150000"/>
              </a:lnSpc>
              <a:buFont typeface="Wingdings" panose="05000000000000000000" pitchFamily="2" charset="2"/>
              <a:buChar char="§"/>
            </a:pPr>
            <a:r>
              <a:rPr lang="en-US" dirty="0">
                <a:latin typeface="Times New Roman" pitchFamily="18" charset="0"/>
                <a:cs typeface="Times New Roman" pitchFamily="18" charset="0"/>
              </a:rPr>
              <a:t>Calendar of events</a:t>
            </a:r>
          </a:p>
          <a:p>
            <a:pPr marL="742950" lvl="1" indent="-285750" algn="just">
              <a:lnSpc>
                <a:spcPct val="150000"/>
              </a:lnSpc>
              <a:buFont typeface="Wingdings" panose="05000000000000000000" pitchFamily="2" charset="2"/>
              <a:buChar char="§"/>
            </a:pPr>
            <a:r>
              <a:rPr lang="en-US" dirty="0">
                <a:latin typeface="Times New Roman" pitchFamily="18" charset="0"/>
                <a:cs typeface="Times New Roman" pitchFamily="18" charset="0"/>
              </a:rPr>
              <a:t>Time Table</a:t>
            </a:r>
          </a:p>
          <a:p>
            <a:pPr marL="742950" lvl="1" indent="-285750" algn="just">
              <a:lnSpc>
                <a:spcPct val="150000"/>
              </a:lnSpc>
              <a:buFont typeface="Wingdings" panose="05000000000000000000" pitchFamily="2" charset="2"/>
              <a:buChar char="§"/>
            </a:pPr>
            <a:r>
              <a:rPr lang="en-US" dirty="0">
                <a:latin typeface="Times New Roman" pitchFamily="18" charset="0"/>
                <a:cs typeface="Times New Roman" pitchFamily="18" charset="0"/>
              </a:rPr>
              <a:t>Syllabus </a:t>
            </a:r>
          </a:p>
          <a:p>
            <a:pPr marL="742950" lvl="1" indent="-285750" algn="just">
              <a:lnSpc>
                <a:spcPct val="150000"/>
              </a:lnSpc>
              <a:buFont typeface="Wingdings" panose="05000000000000000000" pitchFamily="2" charset="2"/>
              <a:buChar char="§"/>
            </a:pPr>
            <a:r>
              <a:rPr lang="en-US" dirty="0">
                <a:latin typeface="Times New Roman" pitchFamily="18" charset="0"/>
                <a:cs typeface="Times New Roman" pitchFamily="18" charset="0"/>
              </a:rPr>
              <a:t>Lesson Plan</a:t>
            </a:r>
          </a:p>
          <a:p>
            <a:pPr marL="742950" lvl="1" indent="-285750" algn="just">
              <a:lnSpc>
                <a:spcPct val="150000"/>
              </a:lnSpc>
              <a:buFont typeface="Wingdings" panose="05000000000000000000" pitchFamily="2" charset="2"/>
              <a:buChar char="§"/>
            </a:pPr>
            <a:r>
              <a:rPr lang="en-US" dirty="0">
                <a:latin typeface="Times New Roman" pitchFamily="18" charset="0"/>
                <a:cs typeface="Times New Roman" pitchFamily="18" charset="0"/>
              </a:rPr>
              <a:t>CO-PO Mapping</a:t>
            </a:r>
          </a:p>
          <a:p>
            <a:pPr marL="742950" lvl="1" indent="-285750" algn="just">
              <a:lnSpc>
                <a:spcPct val="150000"/>
              </a:lnSpc>
              <a:buFont typeface="Wingdings" panose="05000000000000000000" pitchFamily="2" charset="2"/>
              <a:buChar char="§"/>
            </a:pPr>
            <a:r>
              <a:rPr lang="en-US" dirty="0">
                <a:latin typeface="Times New Roman" pitchFamily="18" charset="0"/>
                <a:cs typeface="Times New Roman" pitchFamily="18" charset="0"/>
              </a:rPr>
              <a:t>Course materials</a:t>
            </a:r>
          </a:p>
        </p:txBody>
      </p:sp>
      <p:sp>
        <p:nvSpPr>
          <p:cNvPr id="39" name="Footer Placeholder 7">
            <a:extLst>
              <a:ext uri="{FF2B5EF4-FFF2-40B4-BE49-F238E27FC236}">
                <a16:creationId xmlns:a16="http://schemas.microsoft.com/office/drawing/2014/main" id="{801982B1-E8F3-41A9-8C64-391700CCB8E0}"/>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40" name="Date Placeholder 8">
            <a:extLst>
              <a:ext uri="{FF2B5EF4-FFF2-40B4-BE49-F238E27FC236}">
                <a16:creationId xmlns:a16="http://schemas.microsoft.com/office/drawing/2014/main" id="{21CF9875-2A85-4478-AF7E-D1475FC2A991}"/>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5295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28518350-CA61-4FE9-9A86-E65BED641258}"/>
              </a:ext>
            </a:extLst>
          </p:cNvPr>
          <p:cNvGrpSpPr/>
          <p:nvPr/>
        </p:nvGrpSpPr>
        <p:grpSpPr>
          <a:xfrm>
            <a:off x="9937757" y="1476917"/>
            <a:ext cx="2141832" cy="3964517"/>
            <a:chOff x="4939904" y="1171972"/>
            <a:chExt cx="2847658" cy="4097166"/>
          </a:xfrm>
        </p:grpSpPr>
        <p:grpSp>
          <p:nvGrpSpPr>
            <p:cNvPr id="92" name="Group 91">
              <a:extLst>
                <a:ext uri="{FF2B5EF4-FFF2-40B4-BE49-F238E27FC236}">
                  <a16:creationId xmlns:a16="http://schemas.microsoft.com/office/drawing/2014/main" id="{1BFD9422-BC4C-4BDD-9026-7678001A1487}"/>
                </a:ext>
              </a:extLst>
            </p:cNvPr>
            <p:cNvGrpSpPr/>
            <p:nvPr/>
          </p:nvGrpSpPr>
          <p:grpSpPr>
            <a:xfrm>
              <a:off x="4939904" y="2029136"/>
              <a:ext cx="2786388" cy="699365"/>
              <a:chOff x="6136386" y="2029136"/>
              <a:chExt cx="2786388" cy="699365"/>
            </a:xfrm>
          </p:grpSpPr>
          <p:sp>
            <p:nvSpPr>
              <p:cNvPr id="108" name="Rectangle: Rounded Corners 107">
                <a:extLst>
                  <a:ext uri="{FF2B5EF4-FFF2-40B4-BE49-F238E27FC236}">
                    <a16:creationId xmlns:a16="http://schemas.microsoft.com/office/drawing/2014/main" id="{4DB4F28A-D2CD-4EE2-BC73-AF2F619E4A8F}"/>
                  </a:ext>
                </a:extLst>
              </p:cNvPr>
              <p:cNvSpPr/>
              <p:nvPr/>
            </p:nvSpPr>
            <p:spPr>
              <a:xfrm>
                <a:off x="6136386" y="2029136"/>
                <a:ext cx="2786388" cy="699365"/>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r>
                  <a:rPr lang="en-US" sz="1400" dirty="0">
                    <a:latin typeface="Times New Roman" panose="02020603050405020304" pitchFamily="18" charset="0"/>
                    <a:cs typeface="Times New Roman" panose="02020603050405020304" pitchFamily="18" charset="0"/>
                  </a:rPr>
                  <a:t>Avg. Pass % </a:t>
                </a:r>
              </a:p>
              <a:p>
                <a:r>
                  <a:rPr lang="en-US" sz="1400" dirty="0">
                    <a:latin typeface="Times New Roman" panose="02020603050405020304" pitchFamily="18" charset="0"/>
                    <a:cs typeface="Times New Roman" panose="02020603050405020304" pitchFamily="18" charset="0"/>
                  </a:rPr>
                  <a:t>In last 3Years</a:t>
                </a:r>
              </a:p>
            </p:txBody>
          </p:sp>
          <p:sp>
            <p:nvSpPr>
              <p:cNvPr id="109" name="Oval 108">
                <a:extLst>
                  <a:ext uri="{FF2B5EF4-FFF2-40B4-BE49-F238E27FC236}">
                    <a16:creationId xmlns:a16="http://schemas.microsoft.com/office/drawing/2014/main" id="{824EC020-0AE3-40CC-80D1-98C2996D86A2}"/>
                  </a:ext>
                </a:extLst>
              </p:cNvPr>
              <p:cNvSpPr/>
              <p:nvPr/>
            </p:nvSpPr>
            <p:spPr>
              <a:xfrm>
                <a:off x="7748002" y="2133436"/>
                <a:ext cx="1071536" cy="51148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73%</a:t>
                </a:r>
                <a:endParaRPr lang="en-IN" sz="1200" b="1" dirty="0">
                  <a:solidFill>
                    <a:schemeClr val="tx1"/>
                  </a:solidFill>
                  <a:latin typeface="Times New Roman" panose="02020603050405020304" pitchFamily="18" charset="0"/>
                  <a:cs typeface="Times New Roman" panose="02020603050405020304" pitchFamily="18" charset="0"/>
                </a:endParaRPr>
              </a:p>
            </p:txBody>
          </p:sp>
        </p:grpSp>
        <p:grpSp>
          <p:nvGrpSpPr>
            <p:cNvPr id="93" name="Group 92">
              <a:extLst>
                <a:ext uri="{FF2B5EF4-FFF2-40B4-BE49-F238E27FC236}">
                  <a16:creationId xmlns:a16="http://schemas.microsoft.com/office/drawing/2014/main" id="{0B418098-66CC-4320-AE9B-11B7CC341F4D}"/>
                </a:ext>
              </a:extLst>
            </p:cNvPr>
            <p:cNvGrpSpPr/>
            <p:nvPr/>
          </p:nvGrpSpPr>
          <p:grpSpPr>
            <a:xfrm>
              <a:off x="4939904" y="1171972"/>
              <a:ext cx="2786388" cy="699365"/>
              <a:chOff x="6136386" y="2029136"/>
              <a:chExt cx="2786388" cy="699365"/>
            </a:xfrm>
          </p:grpSpPr>
          <p:sp>
            <p:nvSpPr>
              <p:cNvPr id="106" name="Rectangle: Rounded Corners 105">
                <a:extLst>
                  <a:ext uri="{FF2B5EF4-FFF2-40B4-BE49-F238E27FC236}">
                    <a16:creationId xmlns:a16="http://schemas.microsoft.com/office/drawing/2014/main" id="{DAB14CF6-7334-4B4D-BDC2-A6BF7AFA081F}"/>
                  </a:ext>
                </a:extLst>
              </p:cNvPr>
              <p:cNvSpPr/>
              <p:nvPr/>
            </p:nvSpPr>
            <p:spPr>
              <a:xfrm>
                <a:off x="6136386" y="2029136"/>
                <a:ext cx="2786388" cy="699365"/>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r>
                  <a:rPr lang="en-US" sz="1400" dirty="0">
                    <a:latin typeface="Times New Roman" panose="02020603050405020304" pitchFamily="18" charset="0"/>
                    <a:cs typeface="Times New Roman" panose="02020603050405020304" pitchFamily="18" charset="0"/>
                  </a:rPr>
                  <a:t>Placements</a:t>
                </a:r>
                <a:endParaRPr lang="en-IN" sz="1400" dirty="0">
                  <a:latin typeface="Times New Roman" panose="02020603050405020304" pitchFamily="18" charset="0"/>
                  <a:cs typeface="Times New Roman" panose="02020603050405020304" pitchFamily="18" charset="0"/>
                </a:endParaRPr>
              </a:p>
            </p:txBody>
          </p:sp>
          <p:sp>
            <p:nvSpPr>
              <p:cNvPr id="107" name="Oval 106">
                <a:extLst>
                  <a:ext uri="{FF2B5EF4-FFF2-40B4-BE49-F238E27FC236}">
                    <a16:creationId xmlns:a16="http://schemas.microsoft.com/office/drawing/2014/main" id="{A76943A7-433F-4E01-92D9-4870133C3A2C}"/>
                  </a:ext>
                </a:extLst>
              </p:cNvPr>
              <p:cNvSpPr/>
              <p:nvPr/>
            </p:nvSpPr>
            <p:spPr>
              <a:xfrm>
                <a:off x="7725675" y="2155765"/>
                <a:ext cx="1155129" cy="48915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64%</a:t>
                </a:r>
                <a:endParaRPr lang="en-IN" sz="1200" b="1" dirty="0">
                  <a:solidFill>
                    <a:schemeClr val="tx1"/>
                  </a:solidFill>
                  <a:latin typeface="Times New Roman" panose="02020603050405020304" pitchFamily="18" charset="0"/>
                  <a:cs typeface="Times New Roman" panose="02020603050405020304" pitchFamily="18" charset="0"/>
                </a:endParaRPr>
              </a:p>
            </p:txBody>
          </p:sp>
        </p:grpSp>
        <p:grpSp>
          <p:nvGrpSpPr>
            <p:cNvPr id="95" name="Group 94">
              <a:extLst>
                <a:ext uri="{FF2B5EF4-FFF2-40B4-BE49-F238E27FC236}">
                  <a16:creationId xmlns:a16="http://schemas.microsoft.com/office/drawing/2014/main" id="{B3D03A8C-6E98-4D72-949C-1250879F1DE6}"/>
                </a:ext>
              </a:extLst>
            </p:cNvPr>
            <p:cNvGrpSpPr/>
            <p:nvPr/>
          </p:nvGrpSpPr>
          <p:grpSpPr>
            <a:xfrm>
              <a:off x="4958894" y="4569773"/>
              <a:ext cx="2786388" cy="699365"/>
              <a:chOff x="6136386" y="2002135"/>
              <a:chExt cx="2786388" cy="699365"/>
            </a:xfrm>
          </p:grpSpPr>
          <p:sp>
            <p:nvSpPr>
              <p:cNvPr id="102" name="Rectangle: Rounded Corners 101">
                <a:extLst>
                  <a:ext uri="{FF2B5EF4-FFF2-40B4-BE49-F238E27FC236}">
                    <a16:creationId xmlns:a16="http://schemas.microsoft.com/office/drawing/2014/main" id="{1DAE601C-2428-41E1-AC1A-FCA3FD0099DE}"/>
                  </a:ext>
                </a:extLst>
              </p:cNvPr>
              <p:cNvSpPr/>
              <p:nvPr/>
            </p:nvSpPr>
            <p:spPr>
              <a:xfrm>
                <a:off x="6136386" y="2002135"/>
                <a:ext cx="2786388" cy="699365"/>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r>
                  <a:rPr lang="en-US" sz="1400" dirty="0">
                    <a:latin typeface="Times New Roman" panose="02020603050405020304" pitchFamily="18" charset="0"/>
                    <a:cs typeface="Times New Roman" panose="02020603050405020304" pitchFamily="18" charset="0"/>
                  </a:rPr>
                  <a:t>Entrepreneur</a:t>
                </a:r>
                <a:endParaRPr lang="en-IN" sz="1400" dirty="0">
                  <a:latin typeface="Times New Roman" panose="02020603050405020304" pitchFamily="18" charset="0"/>
                  <a:cs typeface="Times New Roman" panose="02020603050405020304" pitchFamily="18" charset="0"/>
                </a:endParaRPr>
              </a:p>
            </p:txBody>
          </p:sp>
          <p:sp>
            <p:nvSpPr>
              <p:cNvPr id="103" name="Oval 102">
                <a:extLst>
                  <a:ext uri="{FF2B5EF4-FFF2-40B4-BE49-F238E27FC236}">
                    <a16:creationId xmlns:a16="http://schemas.microsoft.com/office/drawing/2014/main" id="{E6EA8FF5-E5A7-49AA-AE16-AEA721B51B3A}"/>
                  </a:ext>
                </a:extLst>
              </p:cNvPr>
              <p:cNvSpPr/>
              <p:nvPr/>
            </p:nvSpPr>
            <p:spPr>
              <a:xfrm>
                <a:off x="8093703" y="2227535"/>
                <a:ext cx="725833" cy="41738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01</a:t>
                </a:r>
                <a:endParaRPr lang="en-IN" sz="1200" b="1" dirty="0">
                  <a:solidFill>
                    <a:schemeClr val="tx1"/>
                  </a:solidFill>
                  <a:latin typeface="Times New Roman" panose="02020603050405020304" pitchFamily="18" charset="0"/>
                  <a:cs typeface="Times New Roman" panose="02020603050405020304" pitchFamily="18" charset="0"/>
                </a:endParaRPr>
              </a:p>
            </p:txBody>
          </p:sp>
        </p:grpSp>
        <p:grpSp>
          <p:nvGrpSpPr>
            <p:cNvPr id="96" name="Group 95">
              <a:extLst>
                <a:ext uri="{FF2B5EF4-FFF2-40B4-BE49-F238E27FC236}">
                  <a16:creationId xmlns:a16="http://schemas.microsoft.com/office/drawing/2014/main" id="{B6F063F5-6634-4FDB-905C-4A52B15ACC99}"/>
                </a:ext>
              </a:extLst>
            </p:cNvPr>
            <p:cNvGrpSpPr/>
            <p:nvPr/>
          </p:nvGrpSpPr>
          <p:grpSpPr>
            <a:xfrm>
              <a:off x="5001174" y="3635311"/>
              <a:ext cx="2786388" cy="699365"/>
              <a:chOff x="6136386" y="2029136"/>
              <a:chExt cx="2786388" cy="699365"/>
            </a:xfrm>
          </p:grpSpPr>
          <p:sp>
            <p:nvSpPr>
              <p:cNvPr id="100" name="Rectangle: Rounded Corners 99">
                <a:extLst>
                  <a:ext uri="{FF2B5EF4-FFF2-40B4-BE49-F238E27FC236}">
                    <a16:creationId xmlns:a16="http://schemas.microsoft.com/office/drawing/2014/main" id="{99BC8461-B93E-4BB5-8098-77927E613921}"/>
                  </a:ext>
                </a:extLst>
              </p:cNvPr>
              <p:cNvSpPr/>
              <p:nvPr/>
            </p:nvSpPr>
            <p:spPr>
              <a:xfrm>
                <a:off x="6136386" y="2029136"/>
                <a:ext cx="2786388" cy="699365"/>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r>
                  <a:rPr lang="en-US" sz="1400" dirty="0">
                    <a:latin typeface="Times New Roman" panose="02020603050405020304" pitchFamily="18" charset="0"/>
                    <a:cs typeface="Times New Roman" panose="02020603050405020304" pitchFamily="18" charset="0"/>
                  </a:rPr>
                  <a:t>Higher Studies</a:t>
                </a:r>
                <a:endParaRPr lang="en-IN" sz="1400" dirty="0">
                  <a:latin typeface="Times New Roman" panose="02020603050405020304" pitchFamily="18" charset="0"/>
                  <a:cs typeface="Times New Roman" panose="02020603050405020304" pitchFamily="18" charset="0"/>
                </a:endParaRPr>
              </a:p>
            </p:txBody>
          </p:sp>
          <p:sp>
            <p:nvSpPr>
              <p:cNvPr id="101" name="Oval 100">
                <a:extLst>
                  <a:ext uri="{FF2B5EF4-FFF2-40B4-BE49-F238E27FC236}">
                    <a16:creationId xmlns:a16="http://schemas.microsoft.com/office/drawing/2014/main" id="{89A2F73E-81F8-4BD8-97A8-E13D978DCD05}"/>
                  </a:ext>
                </a:extLst>
              </p:cNvPr>
              <p:cNvSpPr/>
              <p:nvPr/>
            </p:nvSpPr>
            <p:spPr>
              <a:xfrm>
                <a:off x="8051424" y="2170542"/>
                <a:ext cx="768111" cy="44114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12</a:t>
                </a:r>
                <a:endParaRPr lang="en-IN" sz="1200" b="1" dirty="0">
                  <a:solidFill>
                    <a:schemeClr val="tx1"/>
                  </a:solidFill>
                  <a:latin typeface="Times New Roman" panose="02020603050405020304" pitchFamily="18" charset="0"/>
                  <a:cs typeface="Times New Roman" panose="02020603050405020304" pitchFamily="18" charset="0"/>
                </a:endParaRPr>
              </a:p>
            </p:txBody>
          </p:sp>
        </p:grpSp>
        <p:grpSp>
          <p:nvGrpSpPr>
            <p:cNvPr id="97" name="Group 96">
              <a:extLst>
                <a:ext uri="{FF2B5EF4-FFF2-40B4-BE49-F238E27FC236}">
                  <a16:creationId xmlns:a16="http://schemas.microsoft.com/office/drawing/2014/main" id="{5CF6EDF7-FBAD-47CD-A411-1A5FE1D1E62A}"/>
                </a:ext>
              </a:extLst>
            </p:cNvPr>
            <p:cNvGrpSpPr/>
            <p:nvPr/>
          </p:nvGrpSpPr>
          <p:grpSpPr>
            <a:xfrm>
              <a:off x="4958894" y="2815963"/>
              <a:ext cx="2786388" cy="699365"/>
              <a:chOff x="6136386" y="2029136"/>
              <a:chExt cx="2786388" cy="699365"/>
            </a:xfrm>
          </p:grpSpPr>
          <p:sp>
            <p:nvSpPr>
              <p:cNvPr id="98" name="Rectangle: Rounded Corners 97">
                <a:extLst>
                  <a:ext uri="{FF2B5EF4-FFF2-40B4-BE49-F238E27FC236}">
                    <a16:creationId xmlns:a16="http://schemas.microsoft.com/office/drawing/2014/main" id="{09C48602-F695-4793-898B-2735284F88D7}"/>
                  </a:ext>
                </a:extLst>
              </p:cNvPr>
              <p:cNvSpPr/>
              <p:nvPr/>
            </p:nvSpPr>
            <p:spPr>
              <a:xfrm>
                <a:off x="6136386" y="2029136"/>
                <a:ext cx="2786388" cy="699365"/>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r>
                  <a:rPr lang="en-US" sz="1400" dirty="0">
                    <a:latin typeface="Times New Roman" panose="02020603050405020304" pitchFamily="18" charset="0"/>
                    <a:cs typeface="Times New Roman" panose="02020603050405020304" pitchFamily="18" charset="0"/>
                  </a:rPr>
                  <a:t>Enrollment</a:t>
                </a:r>
              </a:p>
              <a:p>
                <a:r>
                  <a:rPr lang="en-US" sz="1400" dirty="0">
                    <a:latin typeface="Times New Roman" panose="02020603050405020304" pitchFamily="18" charset="0"/>
                    <a:cs typeface="Times New Roman" panose="02020603050405020304" pitchFamily="18" charset="0"/>
                  </a:rPr>
                  <a:t> Ratio</a:t>
                </a:r>
                <a:endParaRPr lang="en-IN" sz="1400" dirty="0">
                  <a:latin typeface="Times New Roman" panose="02020603050405020304" pitchFamily="18" charset="0"/>
                  <a:cs typeface="Times New Roman" panose="02020603050405020304" pitchFamily="18" charset="0"/>
                </a:endParaRPr>
              </a:p>
            </p:txBody>
          </p:sp>
          <p:sp>
            <p:nvSpPr>
              <p:cNvPr id="99" name="Oval 98">
                <a:extLst>
                  <a:ext uri="{FF2B5EF4-FFF2-40B4-BE49-F238E27FC236}">
                    <a16:creationId xmlns:a16="http://schemas.microsoft.com/office/drawing/2014/main" id="{97E2B237-3C95-493D-8394-BD9D39C4B4B8}"/>
                  </a:ext>
                </a:extLst>
              </p:cNvPr>
              <p:cNvSpPr/>
              <p:nvPr/>
            </p:nvSpPr>
            <p:spPr>
              <a:xfrm>
                <a:off x="7729012" y="2176772"/>
                <a:ext cx="1090523" cy="35402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100%</a:t>
                </a:r>
                <a:endParaRPr lang="en-IN" sz="1200" b="1" dirty="0">
                  <a:solidFill>
                    <a:schemeClr val="tx1"/>
                  </a:solidFill>
                  <a:latin typeface="Times New Roman" panose="02020603050405020304" pitchFamily="18" charset="0"/>
                  <a:cs typeface="Times New Roman" panose="02020603050405020304" pitchFamily="18" charset="0"/>
                </a:endParaRPr>
              </a:p>
            </p:txBody>
          </p:sp>
        </p:grpSp>
      </p:grpSp>
      <p:grpSp>
        <p:nvGrpSpPr>
          <p:cNvPr id="50" name="Group 49">
            <a:extLst>
              <a:ext uri="{FF2B5EF4-FFF2-40B4-BE49-F238E27FC236}">
                <a16:creationId xmlns:a16="http://schemas.microsoft.com/office/drawing/2014/main" id="{E6B9894F-61FD-4469-8640-FD7FEEF338E0}"/>
              </a:ext>
            </a:extLst>
          </p:cNvPr>
          <p:cNvGrpSpPr/>
          <p:nvPr/>
        </p:nvGrpSpPr>
        <p:grpSpPr>
          <a:xfrm>
            <a:off x="2091566" y="1373013"/>
            <a:ext cx="2450818" cy="4109235"/>
            <a:chOff x="4939904" y="1171972"/>
            <a:chExt cx="2847658" cy="5084471"/>
          </a:xfrm>
        </p:grpSpPr>
        <p:grpSp>
          <p:nvGrpSpPr>
            <p:cNvPr id="34" name="Group 33">
              <a:extLst>
                <a:ext uri="{FF2B5EF4-FFF2-40B4-BE49-F238E27FC236}">
                  <a16:creationId xmlns:a16="http://schemas.microsoft.com/office/drawing/2014/main" id="{21AFF45D-F7D7-4523-8D24-AA6B7B241828}"/>
                </a:ext>
              </a:extLst>
            </p:cNvPr>
            <p:cNvGrpSpPr/>
            <p:nvPr/>
          </p:nvGrpSpPr>
          <p:grpSpPr>
            <a:xfrm>
              <a:off x="4939904" y="2029136"/>
              <a:ext cx="2786388" cy="699365"/>
              <a:chOff x="6136386" y="2029136"/>
              <a:chExt cx="2786388" cy="699365"/>
            </a:xfrm>
          </p:grpSpPr>
          <p:sp>
            <p:nvSpPr>
              <p:cNvPr id="30" name="Rectangle: Rounded Corners 29">
                <a:extLst>
                  <a:ext uri="{FF2B5EF4-FFF2-40B4-BE49-F238E27FC236}">
                    <a16:creationId xmlns:a16="http://schemas.microsoft.com/office/drawing/2014/main" id="{1E460EA8-8717-42F3-ABC3-54C4FABFE983}"/>
                  </a:ext>
                </a:extLst>
              </p:cNvPr>
              <p:cNvSpPr/>
              <p:nvPr/>
            </p:nvSpPr>
            <p:spPr>
              <a:xfrm>
                <a:off x="6136386" y="2029136"/>
                <a:ext cx="2786388" cy="699365"/>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r>
                  <a:rPr lang="en-US" sz="1400" dirty="0">
                    <a:latin typeface="Times New Roman" panose="02020603050405020304" pitchFamily="18" charset="0"/>
                    <a:cs typeface="Times New Roman" panose="02020603050405020304" pitchFamily="18" charset="0"/>
                  </a:rPr>
                  <a:t>Professors</a:t>
                </a:r>
              </a:p>
            </p:txBody>
          </p:sp>
          <p:sp>
            <p:nvSpPr>
              <p:cNvPr id="31" name="Oval 30">
                <a:extLst>
                  <a:ext uri="{FF2B5EF4-FFF2-40B4-BE49-F238E27FC236}">
                    <a16:creationId xmlns:a16="http://schemas.microsoft.com/office/drawing/2014/main" id="{5D87496C-E157-485B-8F0E-3FA6741813D4}"/>
                  </a:ext>
                </a:extLst>
              </p:cNvPr>
              <p:cNvSpPr/>
              <p:nvPr/>
            </p:nvSpPr>
            <p:spPr>
              <a:xfrm>
                <a:off x="8193719" y="2084130"/>
                <a:ext cx="625816" cy="56078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03</a:t>
                </a:r>
                <a:endParaRPr lang="en-IN" sz="1200" b="1" dirty="0">
                  <a:solidFill>
                    <a:schemeClr val="tx1"/>
                  </a:solidFill>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BEA28EC8-6BF4-4828-BBC3-1651164335DF}"/>
                </a:ext>
              </a:extLst>
            </p:cNvPr>
            <p:cNvGrpSpPr/>
            <p:nvPr/>
          </p:nvGrpSpPr>
          <p:grpSpPr>
            <a:xfrm>
              <a:off x="4939904" y="1171972"/>
              <a:ext cx="2786388" cy="699365"/>
              <a:chOff x="6136386" y="2029136"/>
              <a:chExt cx="2786388" cy="699365"/>
            </a:xfrm>
          </p:grpSpPr>
          <p:sp>
            <p:nvSpPr>
              <p:cNvPr id="36" name="Rectangle: Rounded Corners 35">
                <a:extLst>
                  <a:ext uri="{FF2B5EF4-FFF2-40B4-BE49-F238E27FC236}">
                    <a16:creationId xmlns:a16="http://schemas.microsoft.com/office/drawing/2014/main" id="{E3A2EDD4-E1A5-4AA2-8B81-4184EFF68F96}"/>
                  </a:ext>
                </a:extLst>
              </p:cNvPr>
              <p:cNvSpPr/>
              <p:nvPr/>
            </p:nvSpPr>
            <p:spPr>
              <a:xfrm>
                <a:off x="6136386" y="2029136"/>
                <a:ext cx="2786388" cy="699365"/>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r>
                  <a:rPr lang="en-US" sz="1400" dirty="0">
                    <a:latin typeface="Times New Roman" panose="02020603050405020304" pitchFamily="18" charset="0"/>
                    <a:cs typeface="Times New Roman" panose="02020603050405020304" pitchFamily="18" charset="0"/>
                  </a:rPr>
                  <a:t>Female Faculty – 15</a:t>
                </a:r>
              </a:p>
              <a:p>
                <a:r>
                  <a:rPr lang="en-US" sz="1400" dirty="0">
                    <a:latin typeface="Times New Roman" panose="02020603050405020304" pitchFamily="18" charset="0"/>
                    <a:cs typeface="Times New Roman" panose="02020603050405020304" pitchFamily="18" charset="0"/>
                  </a:rPr>
                  <a:t>Male Faculty - 07</a:t>
                </a:r>
                <a:endParaRPr lang="en-IN" sz="1400" dirty="0">
                  <a:latin typeface="Times New Roman" panose="02020603050405020304" pitchFamily="18" charset="0"/>
                  <a:cs typeface="Times New Roman" panose="02020603050405020304" pitchFamily="18" charset="0"/>
                </a:endParaRPr>
              </a:p>
            </p:txBody>
          </p:sp>
          <p:sp>
            <p:nvSpPr>
              <p:cNvPr id="37" name="Oval 36">
                <a:extLst>
                  <a:ext uri="{FF2B5EF4-FFF2-40B4-BE49-F238E27FC236}">
                    <a16:creationId xmlns:a16="http://schemas.microsoft.com/office/drawing/2014/main" id="{7FFC6E85-D4ED-4115-9928-A1932292B29C}"/>
                  </a:ext>
                </a:extLst>
              </p:cNvPr>
              <p:cNvSpPr/>
              <p:nvPr/>
            </p:nvSpPr>
            <p:spPr>
              <a:xfrm>
                <a:off x="8193719" y="2051904"/>
                <a:ext cx="625816" cy="59301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22</a:t>
                </a:r>
                <a:endParaRPr lang="en-IN" sz="1200" b="1" dirty="0">
                  <a:solidFill>
                    <a:schemeClr val="tx1"/>
                  </a:solidFill>
                  <a:latin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id="{53B2DA5C-4099-4BCB-BFFB-366A100A735A}"/>
                </a:ext>
              </a:extLst>
            </p:cNvPr>
            <p:cNvGrpSpPr/>
            <p:nvPr/>
          </p:nvGrpSpPr>
          <p:grpSpPr>
            <a:xfrm>
              <a:off x="4939904" y="5557078"/>
              <a:ext cx="2786388" cy="699365"/>
              <a:chOff x="6136386" y="2029136"/>
              <a:chExt cx="2786388" cy="699365"/>
            </a:xfrm>
          </p:grpSpPr>
          <p:sp>
            <p:nvSpPr>
              <p:cNvPr id="39" name="Rectangle: Rounded Corners 38">
                <a:extLst>
                  <a:ext uri="{FF2B5EF4-FFF2-40B4-BE49-F238E27FC236}">
                    <a16:creationId xmlns:a16="http://schemas.microsoft.com/office/drawing/2014/main" id="{4E14D764-D455-4EDD-8997-D2DB98FABDB1}"/>
                  </a:ext>
                </a:extLst>
              </p:cNvPr>
              <p:cNvSpPr/>
              <p:nvPr/>
            </p:nvSpPr>
            <p:spPr>
              <a:xfrm>
                <a:off x="6136386" y="2029136"/>
                <a:ext cx="2786388" cy="699365"/>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r>
                  <a:rPr lang="en-US" sz="1400" dirty="0">
                    <a:latin typeface="Times New Roman" panose="02020603050405020304" pitchFamily="18" charset="0"/>
                    <a:cs typeface="Times New Roman" panose="02020603050405020304" pitchFamily="18" charset="0"/>
                  </a:rPr>
                  <a:t>Paper Publications</a:t>
                </a:r>
                <a:endParaRPr lang="en-IN" sz="1400" dirty="0">
                  <a:latin typeface="Times New Roman" panose="02020603050405020304" pitchFamily="18" charset="0"/>
                  <a:cs typeface="Times New Roman" panose="02020603050405020304" pitchFamily="18" charset="0"/>
                </a:endParaRPr>
              </a:p>
            </p:txBody>
          </p:sp>
          <p:sp>
            <p:nvSpPr>
              <p:cNvPr id="40" name="Oval 39">
                <a:extLst>
                  <a:ext uri="{FF2B5EF4-FFF2-40B4-BE49-F238E27FC236}">
                    <a16:creationId xmlns:a16="http://schemas.microsoft.com/office/drawing/2014/main" id="{07A29908-7886-46E8-B7A6-459B513A1C01}"/>
                  </a:ext>
                </a:extLst>
              </p:cNvPr>
              <p:cNvSpPr/>
              <p:nvPr/>
            </p:nvSpPr>
            <p:spPr>
              <a:xfrm>
                <a:off x="8060462" y="2042297"/>
                <a:ext cx="759073" cy="53872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141</a:t>
                </a:r>
                <a:endParaRPr lang="en-IN" sz="1200" b="1" dirty="0">
                  <a:solidFill>
                    <a:schemeClr val="tx1"/>
                  </a:solidFill>
                  <a:latin typeface="Times New Roman" panose="02020603050405020304" pitchFamily="18" charset="0"/>
                  <a:cs typeface="Times New Roman" panose="02020603050405020304" pitchFamily="18" charset="0"/>
                </a:endParaRPr>
              </a:p>
            </p:txBody>
          </p:sp>
        </p:grpSp>
        <p:grpSp>
          <p:nvGrpSpPr>
            <p:cNvPr id="41" name="Group 40">
              <a:extLst>
                <a:ext uri="{FF2B5EF4-FFF2-40B4-BE49-F238E27FC236}">
                  <a16:creationId xmlns:a16="http://schemas.microsoft.com/office/drawing/2014/main" id="{D18E6D2C-2D8D-457B-8788-A0CD2BA0A0EB}"/>
                </a:ext>
              </a:extLst>
            </p:cNvPr>
            <p:cNvGrpSpPr/>
            <p:nvPr/>
          </p:nvGrpSpPr>
          <p:grpSpPr>
            <a:xfrm>
              <a:off x="4958894" y="4596774"/>
              <a:ext cx="2786388" cy="699365"/>
              <a:chOff x="6136386" y="2029136"/>
              <a:chExt cx="2786388" cy="699365"/>
            </a:xfrm>
          </p:grpSpPr>
          <p:sp>
            <p:nvSpPr>
              <p:cNvPr id="42" name="Rectangle: Rounded Corners 41">
                <a:extLst>
                  <a:ext uri="{FF2B5EF4-FFF2-40B4-BE49-F238E27FC236}">
                    <a16:creationId xmlns:a16="http://schemas.microsoft.com/office/drawing/2014/main" id="{860A99ED-2F2C-47CA-BE38-D40F0D88AB47}"/>
                  </a:ext>
                </a:extLst>
              </p:cNvPr>
              <p:cNvSpPr/>
              <p:nvPr/>
            </p:nvSpPr>
            <p:spPr>
              <a:xfrm>
                <a:off x="6136386" y="2029136"/>
                <a:ext cx="2786388" cy="699365"/>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r>
                  <a:rPr lang="en-US" sz="1400" dirty="0">
                    <a:latin typeface="Times New Roman" panose="02020603050405020304" pitchFamily="18" charset="0"/>
                    <a:cs typeface="Times New Roman" panose="02020603050405020304" pitchFamily="18" charset="0"/>
                  </a:rPr>
                  <a:t>Faculty Pursuing Ph. D</a:t>
                </a:r>
                <a:endParaRPr lang="en-IN" sz="1400" dirty="0">
                  <a:latin typeface="Times New Roman" panose="02020603050405020304" pitchFamily="18" charset="0"/>
                  <a:cs typeface="Times New Roman" panose="02020603050405020304" pitchFamily="18" charset="0"/>
                </a:endParaRPr>
              </a:p>
            </p:txBody>
          </p:sp>
          <p:sp>
            <p:nvSpPr>
              <p:cNvPr id="43" name="Oval 42">
                <a:extLst>
                  <a:ext uri="{FF2B5EF4-FFF2-40B4-BE49-F238E27FC236}">
                    <a16:creationId xmlns:a16="http://schemas.microsoft.com/office/drawing/2014/main" id="{5D178EBB-051A-419F-8447-74EEE0AC3184}"/>
                  </a:ext>
                </a:extLst>
              </p:cNvPr>
              <p:cNvSpPr/>
              <p:nvPr/>
            </p:nvSpPr>
            <p:spPr>
              <a:xfrm>
                <a:off x="8277968" y="2132276"/>
                <a:ext cx="625816" cy="51264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05</a:t>
                </a:r>
                <a:endParaRPr lang="en-IN" sz="1200" b="1" dirty="0">
                  <a:solidFill>
                    <a:schemeClr val="tx1"/>
                  </a:solidFill>
                  <a:latin typeface="Times New Roman" panose="02020603050405020304" pitchFamily="18" charset="0"/>
                  <a:cs typeface="Times New Roman" panose="02020603050405020304" pitchFamily="18" charset="0"/>
                </a:endParaRPr>
              </a:p>
            </p:txBody>
          </p:sp>
        </p:grpSp>
        <p:grpSp>
          <p:nvGrpSpPr>
            <p:cNvPr id="44" name="Group 43">
              <a:extLst>
                <a:ext uri="{FF2B5EF4-FFF2-40B4-BE49-F238E27FC236}">
                  <a16:creationId xmlns:a16="http://schemas.microsoft.com/office/drawing/2014/main" id="{D6662B32-1A05-43A3-BF2B-C570EBBEFD97}"/>
                </a:ext>
              </a:extLst>
            </p:cNvPr>
            <p:cNvGrpSpPr/>
            <p:nvPr/>
          </p:nvGrpSpPr>
          <p:grpSpPr>
            <a:xfrm>
              <a:off x="5001174" y="3635311"/>
              <a:ext cx="2786388" cy="699365"/>
              <a:chOff x="6136386" y="2029136"/>
              <a:chExt cx="2786388" cy="699365"/>
            </a:xfrm>
          </p:grpSpPr>
          <p:sp>
            <p:nvSpPr>
              <p:cNvPr id="45" name="Rectangle: Rounded Corners 44">
                <a:extLst>
                  <a:ext uri="{FF2B5EF4-FFF2-40B4-BE49-F238E27FC236}">
                    <a16:creationId xmlns:a16="http://schemas.microsoft.com/office/drawing/2014/main" id="{0756026A-F2C4-4223-9545-D8DE51CCB0F3}"/>
                  </a:ext>
                </a:extLst>
              </p:cNvPr>
              <p:cNvSpPr/>
              <p:nvPr/>
            </p:nvSpPr>
            <p:spPr>
              <a:xfrm>
                <a:off x="6136386" y="2029136"/>
                <a:ext cx="2786388" cy="699365"/>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r>
                  <a:rPr lang="en-US" sz="1400" dirty="0">
                    <a:latin typeface="Times New Roman" panose="02020603050405020304" pitchFamily="18" charset="0"/>
                    <a:cs typeface="Times New Roman" panose="02020603050405020304" pitchFamily="18" charset="0"/>
                  </a:rPr>
                  <a:t>Ph. D Holders</a:t>
                </a:r>
                <a:endParaRPr lang="en-IN" sz="1400" dirty="0">
                  <a:latin typeface="Times New Roman" panose="02020603050405020304" pitchFamily="18" charset="0"/>
                  <a:cs typeface="Times New Roman" panose="02020603050405020304" pitchFamily="18" charset="0"/>
                </a:endParaRPr>
              </a:p>
            </p:txBody>
          </p:sp>
          <p:sp>
            <p:nvSpPr>
              <p:cNvPr id="46" name="Oval 45">
                <a:extLst>
                  <a:ext uri="{FF2B5EF4-FFF2-40B4-BE49-F238E27FC236}">
                    <a16:creationId xmlns:a16="http://schemas.microsoft.com/office/drawing/2014/main" id="{30B8756A-D3C0-415F-A46C-7031433E8F8B}"/>
                  </a:ext>
                </a:extLst>
              </p:cNvPr>
              <p:cNvSpPr/>
              <p:nvPr/>
            </p:nvSpPr>
            <p:spPr>
              <a:xfrm>
                <a:off x="8193719" y="2066951"/>
                <a:ext cx="625816" cy="57796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04</a:t>
                </a:r>
                <a:endParaRPr lang="en-IN" sz="1200" b="1" dirty="0">
                  <a:solidFill>
                    <a:schemeClr val="tx1"/>
                  </a:solidFill>
                  <a:latin typeface="Times New Roman" panose="02020603050405020304" pitchFamily="18" charset="0"/>
                  <a:cs typeface="Times New Roman" panose="02020603050405020304" pitchFamily="18" charset="0"/>
                </a:endParaRPr>
              </a:p>
            </p:txBody>
          </p:sp>
        </p:grpSp>
        <p:grpSp>
          <p:nvGrpSpPr>
            <p:cNvPr id="47" name="Group 46">
              <a:extLst>
                <a:ext uri="{FF2B5EF4-FFF2-40B4-BE49-F238E27FC236}">
                  <a16:creationId xmlns:a16="http://schemas.microsoft.com/office/drawing/2014/main" id="{E6FF43A8-8F59-4E81-A300-6D1AAE3CABF5}"/>
                </a:ext>
              </a:extLst>
            </p:cNvPr>
            <p:cNvGrpSpPr/>
            <p:nvPr/>
          </p:nvGrpSpPr>
          <p:grpSpPr>
            <a:xfrm>
              <a:off x="4958894" y="2815963"/>
              <a:ext cx="2786388" cy="699365"/>
              <a:chOff x="6136386" y="2029136"/>
              <a:chExt cx="2786388" cy="699365"/>
            </a:xfrm>
          </p:grpSpPr>
          <p:sp>
            <p:nvSpPr>
              <p:cNvPr id="48" name="Rectangle: Rounded Corners 47">
                <a:extLst>
                  <a:ext uri="{FF2B5EF4-FFF2-40B4-BE49-F238E27FC236}">
                    <a16:creationId xmlns:a16="http://schemas.microsoft.com/office/drawing/2014/main" id="{0236DAE8-F701-438E-992C-A7EAC1F553F7}"/>
                  </a:ext>
                </a:extLst>
              </p:cNvPr>
              <p:cNvSpPr/>
              <p:nvPr/>
            </p:nvSpPr>
            <p:spPr>
              <a:xfrm>
                <a:off x="6136386" y="2029136"/>
                <a:ext cx="2786388" cy="699365"/>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r>
                  <a:rPr lang="en-US" sz="1400" dirty="0">
                    <a:latin typeface="Times New Roman" panose="02020603050405020304" pitchFamily="18" charset="0"/>
                    <a:cs typeface="Times New Roman" panose="02020603050405020304" pitchFamily="18" charset="0"/>
                  </a:rPr>
                  <a:t>Assistant Professors</a:t>
                </a:r>
                <a:endParaRPr lang="en-IN" sz="1400" dirty="0">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E1D938CC-2C98-4546-9A07-DB5A7507B941}"/>
                  </a:ext>
                </a:extLst>
              </p:cNvPr>
              <p:cNvSpPr/>
              <p:nvPr/>
            </p:nvSpPr>
            <p:spPr>
              <a:xfrm>
                <a:off x="8193719" y="2099473"/>
                <a:ext cx="625816" cy="54544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19</a:t>
                </a:r>
                <a:endParaRPr lang="en-IN" sz="1200" b="1" dirty="0">
                  <a:solidFill>
                    <a:schemeClr val="tx1"/>
                  </a:solidFill>
                  <a:latin typeface="Times New Roman" panose="02020603050405020304" pitchFamily="18" charset="0"/>
                  <a:cs typeface="Times New Roman" panose="02020603050405020304" pitchFamily="18" charset="0"/>
                </a:endParaRPr>
              </a:p>
            </p:txBody>
          </p:sp>
        </p:grpSp>
      </p:grpSp>
      <p:grpSp>
        <p:nvGrpSpPr>
          <p:cNvPr id="72" name="Group 71">
            <a:extLst>
              <a:ext uri="{FF2B5EF4-FFF2-40B4-BE49-F238E27FC236}">
                <a16:creationId xmlns:a16="http://schemas.microsoft.com/office/drawing/2014/main" id="{8BA12619-8870-4DB2-A813-05EE72D8B592}"/>
              </a:ext>
            </a:extLst>
          </p:cNvPr>
          <p:cNvGrpSpPr/>
          <p:nvPr/>
        </p:nvGrpSpPr>
        <p:grpSpPr>
          <a:xfrm>
            <a:off x="4685372" y="1382014"/>
            <a:ext cx="2573502" cy="4100233"/>
            <a:chOff x="4939904" y="1171972"/>
            <a:chExt cx="2847658" cy="5084471"/>
          </a:xfrm>
        </p:grpSpPr>
        <p:grpSp>
          <p:nvGrpSpPr>
            <p:cNvPr id="73" name="Group 72">
              <a:extLst>
                <a:ext uri="{FF2B5EF4-FFF2-40B4-BE49-F238E27FC236}">
                  <a16:creationId xmlns:a16="http://schemas.microsoft.com/office/drawing/2014/main" id="{8C01238A-F40C-4B57-8252-D94ACEA16653}"/>
                </a:ext>
              </a:extLst>
            </p:cNvPr>
            <p:cNvGrpSpPr/>
            <p:nvPr/>
          </p:nvGrpSpPr>
          <p:grpSpPr>
            <a:xfrm>
              <a:off x="4939904" y="2029136"/>
              <a:ext cx="2786388" cy="699365"/>
              <a:chOff x="6136386" y="2029136"/>
              <a:chExt cx="2786388" cy="699365"/>
            </a:xfrm>
          </p:grpSpPr>
          <p:sp>
            <p:nvSpPr>
              <p:cNvPr id="89" name="Rectangle: Rounded Corners 88">
                <a:extLst>
                  <a:ext uri="{FF2B5EF4-FFF2-40B4-BE49-F238E27FC236}">
                    <a16:creationId xmlns:a16="http://schemas.microsoft.com/office/drawing/2014/main" id="{3C563CC7-CEB1-4EAB-87A4-32866CCE64A1}"/>
                  </a:ext>
                </a:extLst>
              </p:cNvPr>
              <p:cNvSpPr/>
              <p:nvPr/>
            </p:nvSpPr>
            <p:spPr>
              <a:xfrm>
                <a:off x="6136386" y="2029136"/>
                <a:ext cx="2786388" cy="699365"/>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r>
                  <a:rPr lang="en-US" sz="1400" dirty="0">
                    <a:latin typeface="Times New Roman" panose="02020603050405020304" pitchFamily="18" charset="0"/>
                    <a:cs typeface="Times New Roman" panose="02020603050405020304" pitchFamily="18" charset="0"/>
                  </a:rPr>
                  <a:t>Internet Facility</a:t>
                </a:r>
              </a:p>
            </p:txBody>
          </p:sp>
          <p:sp>
            <p:nvSpPr>
              <p:cNvPr id="90" name="Oval 89">
                <a:extLst>
                  <a:ext uri="{FF2B5EF4-FFF2-40B4-BE49-F238E27FC236}">
                    <a16:creationId xmlns:a16="http://schemas.microsoft.com/office/drawing/2014/main" id="{2B183DDE-726F-42CB-89A6-409427AC47CE}"/>
                  </a:ext>
                </a:extLst>
              </p:cNvPr>
              <p:cNvSpPr/>
              <p:nvPr/>
            </p:nvSpPr>
            <p:spPr>
              <a:xfrm>
                <a:off x="7941506" y="2040792"/>
                <a:ext cx="878031" cy="60412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050" b="1" dirty="0">
                    <a:solidFill>
                      <a:schemeClr val="tx1"/>
                    </a:solidFill>
                    <a:latin typeface="Times New Roman" panose="02020603050405020304" pitchFamily="18" charset="0"/>
                    <a:cs typeface="Times New Roman" panose="02020603050405020304" pitchFamily="18" charset="0"/>
                  </a:rPr>
                  <a:t>500 Mbps</a:t>
                </a:r>
                <a:endParaRPr lang="en-IN" sz="1050" b="1" dirty="0">
                  <a:solidFill>
                    <a:schemeClr val="tx1"/>
                  </a:solidFill>
                  <a:latin typeface="Times New Roman" panose="02020603050405020304" pitchFamily="18" charset="0"/>
                  <a:cs typeface="Times New Roman" panose="02020603050405020304" pitchFamily="18" charset="0"/>
                </a:endParaRPr>
              </a:p>
            </p:txBody>
          </p:sp>
        </p:grpSp>
        <p:grpSp>
          <p:nvGrpSpPr>
            <p:cNvPr id="74" name="Group 73">
              <a:extLst>
                <a:ext uri="{FF2B5EF4-FFF2-40B4-BE49-F238E27FC236}">
                  <a16:creationId xmlns:a16="http://schemas.microsoft.com/office/drawing/2014/main" id="{82450F12-74C2-4F60-938A-73BA9B7317E7}"/>
                </a:ext>
              </a:extLst>
            </p:cNvPr>
            <p:cNvGrpSpPr/>
            <p:nvPr/>
          </p:nvGrpSpPr>
          <p:grpSpPr>
            <a:xfrm>
              <a:off x="4939904" y="1171972"/>
              <a:ext cx="2786388" cy="699365"/>
              <a:chOff x="6136386" y="2029136"/>
              <a:chExt cx="2786388" cy="699365"/>
            </a:xfrm>
          </p:grpSpPr>
          <p:sp>
            <p:nvSpPr>
              <p:cNvPr id="87" name="Rectangle: Rounded Corners 86">
                <a:extLst>
                  <a:ext uri="{FF2B5EF4-FFF2-40B4-BE49-F238E27FC236}">
                    <a16:creationId xmlns:a16="http://schemas.microsoft.com/office/drawing/2014/main" id="{6C003F8B-E0AD-4867-8F49-F82B1EF75F56}"/>
                  </a:ext>
                </a:extLst>
              </p:cNvPr>
              <p:cNvSpPr/>
              <p:nvPr/>
            </p:nvSpPr>
            <p:spPr>
              <a:xfrm>
                <a:off x="6136386" y="2029136"/>
                <a:ext cx="2786388" cy="699365"/>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r>
                  <a:rPr lang="en-US" sz="1400" dirty="0">
                    <a:latin typeface="Times New Roman" panose="02020603050405020304" pitchFamily="18" charset="0"/>
                    <a:cs typeface="Times New Roman" panose="02020603050405020304" pitchFamily="18" charset="0"/>
                  </a:rPr>
                  <a:t>Faculties Cleared PhD.</a:t>
                </a:r>
              </a:p>
              <a:p>
                <a:r>
                  <a:rPr lang="en-US" sz="1400" dirty="0">
                    <a:latin typeface="Times New Roman" panose="02020603050405020304" pitchFamily="18" charset="0"/>
                    <a:cs typeface="Times New Roman" panose="02020603050405020304" pitchFamily="18" charset="0"/>
                  </a:rPr>
                  <a:t>Entrance Exams</a:t>
                </a:r>
                <a:endParaRPr lang="en-IN" sz="1400" dirty="0">
                  <a:latin typeface="Times New Roman" panose="02020603050405020304" pitchFamily="18" charset="0"/>
                  <a:cs typeface="Times New Roman" panose="02020603050405020304" pitchFamily="18" charset="0"/>
                </a:endParaRPr>
              </a:p>
            </p:txBody>
          </p:sp>
          <p:sp>
            <p:nvSpPr>
              <p:cNvPr id="88" name="Oval 87">
                <a:extLst>
                  <a:ext uri="{FF2B5EF4-FFF2-40B4-BE49-F238E27FC236}">
                    <a16:creationId xmlns:a16="http://schemas.microsoft.com/office/drawing/2014/main" id="{EB28DEFE-1484-4289-AE87-0624B6EFCC04}"/>
                  </a:ext>
                </a:extLst>
              </p:cNvPr>
              <p:cNvSpPr/>
              <p:nvPr/>
            </p:nvSpPr>
            <p:spPr>
              <a:xfrm>
                <a:off x="8254987" y="2169173"/>
                <a:ext cx="564546" cy="47574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04</a:t>
                </a:r>
                <a:endParaRPr lang="en-IN" sz="1200" b="1" dirty="0">
                  <a:solidFill>
                    <a:schemeClr val="tx1"/>
                  </a:solidFill>
                  <a:latin typeface="Times New Roman" panose="02020603050405020304" pitchFamily="18" charset="0"/>
                  <a:cs typeface="Times New Roman" panose="02020603050405020304" pitchFamily="18" charset="0"/>
                </a:endParaRPr>
              </a:p>
            </p:txBody>
          </p:sp>
        </p:grpSp>
        <p:grpSp>
          <p:nvGrpSpPr>
            <p:cNvPr id="75" name="Group 74">
              <a:extLst>
                <a:ext uri="{FF2B5EF4-FFF2-40B4-BE49-F238E27FC236}">
                  <a16:creationId xmlns:a16="http://schemas.microsoft.com/office/drawing/2014/main" id="{0DB291C3-3B02-4208-A0A1-EE7271299B4A}"/>
                </a:ext>
              </a:extLst>
            </p:cNvPr>
            <p:cNvGrpSpPr/>
            <p:nvPr/>
          </p:nvGrpSpPr>
          <p:grpSpPr>
            <a:xfrm>
              <a:off x="4939904" y="5557078"/>
              <a:ext cx="2786388" cy="699365"/>
              <a:chOff x="6136386" y="2029136"/>
              <a:chExt cx="2786388" cy="699365"/>
            </a:xfrm>
          </p:grpSpPr>
          <p:sp>
            <p:nvSpPr>
              <p:cNvPr id="85" name="Rectangle: Rounded Corners 84">
                <a:extLst>
                  <a:ext uri="{FF2B5EF4-FFF2-40B4-BE49-F238E27FC236}">
                    <a16:creationId xmlns:a16="http://schemas.microsoft.com/office/drawing/2014/main" id="{E01F5210-533D-4AC6-AC86-4BAA739565C1}"/>
                  </a:ext>
                </a:extLst>
              </p:cNvPr>
              <p:cNvSpPr/>
              <p:nvPr/>
            </p:nvSpPr>
            <p:spPr>
              <a:xfrm>
                <a:off x="6136386" y="2029136"/>
                <a:ext cx="2786388" cy="699365"/>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r>
                  <a:rPr lang="en-US" sz="1400" dirty="0">
                    <a:latin typeface="Times New Roman" panose="02020603050405020304" pitchFamily="18" charset="0"/>
                    <a:cs typeface="Times New Roman" panose="02020603050405020304" pitchFamily="18" charset="0"/>
                  </a:rPr>
                  <a:t>Projectors</a:t>
                </a:r>
                <a:endParaRPr lang="en-IN" sz="1400" dirty="0">
                  <a:latin typeface="Times New Roman" panose="02020603050405020304" pitchFamily="18" charset="0"/>
                  <a:cs typeface="Times New Roman" panose="02020603050405020304" pitchFamily="18" charset="0"/>
                </a:endParaRPr>
              </a:p>
            </p:txBody>
          </p:sp>
          <p:sp>
            <p:nvSpPr>
              <p:cNvPr id="86" name="Oval 85">
                <a:extLst>
                  <a:ext uri="{FF2B5EF4-FFF2-40B4-BE49-F238E27FC236}">
                    <a16:creationId xmlns:a16="http://schemas.microsoft.com/office/drawing/2014/main" id="{9F904B7E-FD00-4558-AAD3-E7939A14EB23}"/>
                  </a:ext>
                </a:extLst>
              </p:cNvPr>
              <p:cNvSpPr/>
              <p:nvPr/>
            </p:nvSpPr>
            <p:spPr>
              <a:xfrm>
                <a:off x="8212710" y="2040792"/>
                <a:ext cx="606826" cy="60412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09</a:t>
                </a:r>
                <a:endParaRPr lang="en-IN" sz="1200" b="1" dirty="0">
                  <a:solidFill>
                    <a:schemeClr val="tx1"/>
                  </a:solidFill>
                  <a:latin typeface="Times New Roman" panose="02020603050405020304" pitchFamily="18" charset="0"/>
                  <a:cs typeface="Times New Roman" panose="02020603050405020304" pitchFamily="18" charset="0"/>
                </a:endParaRPr>
              </a:p>
            </p:txBody>
          </p:sp>
        </p:grpSp>
        <p:grpSp>
          <p:nvGrpSpPr>
            <p:cNvPr id="76" name="Group 75">
              <a:extLst>
                <a:ext uri="{FF2B5EF4-FFF2-40B4-BE49-F238E27FC236}">
                  <a16:creationId xmlns:a16="http://schemas.microsoft.com/office/drawing/2014/main" id="{FF19FF77-EFEB-443A-A894-564AF6A778F6}"/>
                </a:ext>
              </a:extLst>
            </p:cNvPr>
            <p:cNvGrpSpPr/>
            <p:nvPr/>
          </p:nvGrpSpPr>
          <p:grpSpPr>
            <a:xfrm>
              <a:off x="4958894" y="4596774"/>
              <a:ext cx="2786388" cy="699365"/>
              <a:chOff x="6136386" y="2029136"/>
              <a:chExt cx="2786388" cy="699365"/>
            </a:xfrm>
          </p:grpSpPr>
          <p:sp>
            <p:nvSpPr>
              <p:cNvPr id="83" name="Rectangle: Rounded Corners 82">
                <a:extLst>
                  <a:ext uri="{FF2B5EF4-FFF2-40B4-BE49-F238E27FC236}">
                    <a16:creationId xmlns:a16="http://schemas.microsoft.com/office/drawing/2014/main" id="{D500B2AB-2790-451F-A888-2E06BEC971CA}"/>
                  </a:ext>
                </a:extLst>
              </p:cNvPr>
              <p:cNvSpPr/>
              <p:nvPr/>
            </p:nvSpPr>
            <p:spPr>
              <a:xfrm>
                <a:off x="6136386" y="2029136"/>
                <a:ext cx="2786388" cy="699365"/>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r>
                  <a:rPr lang="en-US" sz="1400" dirty="0">
                    <a:latin typeface="Times New Roman" panose="02020603050405020304" pitchFamily="18" charset="0"/>
                    <a:cs typeface="Times New Roman" panose="02020603050405020304" pitchFamily="18" charset="0"/>
                  </a:rPr>
                  <a:t>Department </a:t>
                </a:r>
              </a:p>
              <a:p>
                <a:r>
                  <a:rPr lang="en-US" sz="1400" dirty="0">
                    <a:latin typeface="Times New Roman" panose="02020603050405020304" pitchFamily="18" charset="0"/>
                    <a:cs typeface="Times New Roman" panose="02020603050405020304" pitchFamily="18" charset="0"/>
                  </a:rPr>
                  <a:t>Library</a:t>
                </a:r>
                <a:endParaRPr lang="en-IN" sz="1400" dirty="0">
                  <a:latin typeface="Times New Roman" panose="02020603050405020304" pitchFamily="18" charset="0"/>
                  <a:cs typeface="Times New Roman" panose="02020603050405020304" pitchFamily="18" charset="0"/>
                </a:endParaRPr>
              </a:p>
            </p:txBody>
          </p:sp>
          <p:sp>
            <p:nvSpPr>
              <p:cNvPr id="84" name="Oval 83">
                <a:extLst>
                  <a:ext uri="{FF2B5EF4-FFF2-40B4-BE49-F238E27FC236}">
                    <a16:creationId xmlns:a16="http://schemas.microsoft.com/office/drawing/2014/main" id="{969C4D33-5728-467F-890B-6762CAC6C796}"/>
                  </a:ext>
                </a:extLst>
              </p:cNvPr>
              <p:cNvSpPr/>
              <p:nvPr/>
            </p:nvSpPr>
            <p:spPr>
              <a:xfrm>
                <a:off x="7922516" y="2040792"/>
                <a:ext cx="897019" cy="60412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100" b="1">
                    <a:solidFill>
                      <a:schemeClr val="tx1"/>
                    </a:solidFill>
                    <a:latin typeface="Times New Roman" panose="02020603050405020304" pitchFamily="18" charset="0"/>
                    <a:cs typeface="Times New Roman" panose="02020603050405020304" pitchFamily="18" charset="0"/>
                  </a:rPr>
                  <a:t>1280</a:t>
                </a:r>
                <a:endParaRPr lang="en-US" sz="1100" b="1" dirty="0">
                  <a:solidFill>
                    <a:schemeClr val="tx1"/>
                  </a:solidFill>
                  <a:latin typeface="Times New Roman" panose="02020603050405020304" pitchFamily="18" charset="0"/>
                  <a:cs typeface="Times New Roman" panose="02020603050405020304" pitchFamily="18" charset="0"/>
                </a:endParaRPr>
              </a:p>
              <a:p>
                <a:pPr algn="ctr"/>
                <a:r>
                  <a:rPr lang="en-US" sz="1100" b="1" dirty="0">
                    <a:solidFill>
                      <a:schemeClr val="tx1"/>
                    </a:solidFill>
                    <a:latin typeface="Times New Roman" panose="02020603050405020304" pitchFamily="18" charset="0"/>
                    <a:cs typeface="Times New Roman" panose="02020603050405020304" pitchFamily="18" charset="0"/>
                  </a:rPr>
                  <a:t>Books</a:t>
                </a:r>
                <a:endParaRPr lang="en-IN" sz="1100" b="1" dirty="0">
                  <a:solidFill>
                    <a:schemeClr val="tx1"/>
                  </a:solidFill>
                  <a:latin typeface="Times New Roman" panose="02020603050405020304" pitchFamily="18" charset="0"/>
                  <a:cs typeface="Times New Roman" panose="02020603050405020304" pitchFamily="18" charset="0"/>
                </a:endParaRPr>
              </a:p>
            </p:txBody>
          </p:sp>
        </p:grpSp>
        <p:grpSp>
          <p:nvGrpSpPr>
            <p:cNvPr id="77" name="Group 76">
              <a:extLst>
                <a:ext uri="{FF2B5EF4-FFF2-40B4-BE49-F238E27FC236}">
                  <a16:creationId xmlns:a16="http://schemas.microsoft.com/office/drawing/2014/main" id="{683D5A49-96D6-45DD-B278-A8C12B1BA704}"/>
                </a:ext>
              </a:extLst>
            </p:cNvPr>
            <p:cNvGrpSpPr/>
            <p:nvPr/>
          </p:nvGrpSpPr>
          <p:grpSpPr>
            <a:xfrm>
              <a:off x="5001174" y="3635311"/>
              <a:ext cx="2786388" cy="699365"/>
              <a:chOff x="6136386" y="2029136"/>
              <a:chExt cx="2786388" cy="699365"/>
            </a:xfrm>
          </p:grpSpPr>
          <p:sp>
            <p:nvSpPr>
              <p:cNvPr id="81" name="Rectangle: Rounded Corners 80">
                <a:extLst>
                  <a:ext uri="{FF2B5EF4-FFF2-40B4-BE49-F238E27FC236}">
                    <a16:creationId xmlns:a16="http://schemas.microsoft.com/office/drawing/2014/main" id="{45323BD6-38DD-4997-AA94-26C127D24CE5}"/>
                  </a:ext>
                </a:extLst>
              </p:cNvPr>
              <p:cNvSpPr/>
              <p:nvPr/>
            </p:nvSpPr>
            <p:spPr>
              <a:xfrm>
                <a:off x="6136386" y="2029136"/>
                <a:ext cx="2786388" cy="699365"/>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r>
                  <a:rPr lang="en-US" sz="1400" dirty="0">
                    <a:latin typeface="Times New Roman" panose="02020603050405020304" pitchFamily="18" charset="0"/>
                    <a:cs typeface="Times New Roman" panose="02020603050405020304" pitchFamily="18" charset="0"/>
                  </a:rPr>
                  <a:t>Staffs Room / Cabin</a:t>
                </a:r>
                <a:endParaRPr lang="en-IN" sz="1400" dirty="0">
                  <a:latin typeface="Times New Roman" panose="02020603050405020304" pitchFamily="18" charset="0"/>
                  <a:cs typeface="Times New Roman" panose="02020603050405020304" pitchFamily="18" charset="0"/>
                </a:endParaRPr>
              </a:p>
            </p:txBody>
          </p:sp>
          <p:sp>
            <p:nvSpPr>
              <p:cNvPr id="82" name="Oval 81">
                <a:extLst>
                  <a:ext uri="{FF2B5EF4-FFF2-40B4-BE49-F238E27FC236}">
                    <a16:creationId xmlns:a16="http://schemas.microsoft.com/office/drawing/2014/main" id="{F40FF1F8-7487-46B1-AF17-6D05861AF18C}"/>
                  </a:ext>
                </a:extLst>
              </p:cNvPr>
              <p:cNvSpPr/>
              <p:nvPr/>
            </p:nvSpPr>
            <p:spPr>
              <a:xfrm>
                <a:off x="8193719" y="2120186"/>
                <a:ext cx="625816" cy="52473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19</a:t>
                </a:r>
                <a:endParaRPr lang="en-IN" sz="1200" b="1" dirty="0">
                  <a:solidFill>
                    <a:schemeClr val="tx1"/>
                  </a:solidFill>
                  <a:latin typeface="Times New Roman" panose="02020603050405020304" pitchFamily="18" charset="0"/>
                  <a:cs typeface="Times New Roman" panose="02020603050405020304" pitchFamily="18" charset="0"/>
                </a:endParaRPr>
              </a:p>
            </p:txBody>
          </p:sp>
        </p:grpSp>
        <p:grpSp>
          <p:nvGrpSpPr>
            <p:cNvPr id="78" name="Group 77">
              <a:extLst>
                <a:ext uri="{FF2B5EF4-FFF2-40B4-BE49-F238E27FC236}">
                  <a16:creationId xmlns:a16="http://schemas.microsoft.com/office/drawing/2014/main" id="{A7C6A7FE-C6DB-4748-94A9-5DE4137AFA68}"/>
                </a:ext>
              </a:extLst>
            </p:cNvPr>
            <p:cNvGrpSpPr/>
            <p:nvPr/>
          </p:nvGrpSpPr>
          <p:grpSpPr>
            <a:xfrm>
              <a:off x="4958894" y="2815963"/>
              <a:ext cx="2786388" cy="699365"/>
              <a:chOff x="6136386" y="2029136"/>
              <a:chExt cx="2786388" cy="699365"/>
            </a:xfrm>
          </p:grpSpPr>
          <p:sp>
            <p:nvSpPr>
              <p:cNvPr id="79" name="Rectangle: Rounded Corners 78">
                <a:extLst>
                  <a:ext uri="{FF2B5EF4-FFF2-40B4-BE49-F238E27FC236}">
                    <a16:creationId xmlns:a16="http://schemas.microsoft.com/office/drawing/2014/main" id="{D26FE678-F2EE-49D0-88FA-59E4D49DCC23}"/>
                  </a:ext>
                </a:extLst>
              </p:cNvPr>
              <p:cNvSpPr/>
              <p:nvPr/>
            </p:nvSpPr>
            <p:spPr>
              <a:xfrm>
                <a:off x="6136386" y="2029136"/>
                <a:ext cx="2786388" cy="699365"/>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r>
                  <a:rPr lang="en-US" sz="1400" dirty="0">
                    <a:latin typeface="Times New Roman" panose="02020603050405020304" pitchFamily="18" charset="0"/>
                    <a:cs typeface="Times New Roman" panose="02020603050405020304" pitchFamily="18" charset="0"/>
                  </a:rPr>
                  <a:t>HOD Cabin</a:t>
                </a:r>
                <a:endParaRPr lang="en-IN" sz="1400" dirty="0">
                  <a:latin typeface="Times New Roman" panose="02020603050405020304" pitchFamily="18" charset="0"/>
                  <a:cs typeface="Times New Roman" panose="02020603050405020304" pitchFamily="18" charset="0"/>
                </a:endParaRPr>
              </a:p>
            </p:txBody>
          </p:sp>
          <p:sp>
            <p:nvSpPr>
              <p:cNvPr id="80" name="Oval 79">
                <a:extLst>
                  <a:ext uri="{FF2B5EF4-FFF2-40B4-BE49-F238E27FC236}">
                    <a16:creationId xmlns:a16="http://schemas.microsoft.com/office/drawing/2014/main" id="{71954239-9EE5-40A0-A5F8-D9EBD4AF2820}"/>
                  </a:ext>
                </a:extLst>
              </p:cNvPr>
              <p:cNvSpPr/>
              <p:nvPr/>
            </p:nvSpPr>
            <p:spPr>
              <a:xfrm>
                <a:off x="8193719" y="2140621"/>
                <a:ext cx="625816" cy="50429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01</a:t>
                </a:r>
                <a:endParaRPr lang="en-IN" sz="1200" b="1" dirty="0">
                  <a:solidFill>
                    <a:schemeClr val="tx1"/>
                  </a:solidFill>
                  <a:latin typeface="Times New Roman" panose="02020603050405020304" pitchFamily="18" charset="0"/>
                  <a:cs typeface="Times New Roman" panose="02020603050405020304" pitchFamily="18" charset="0"/>
                </a:endParaRPr>
              </a:p>
            </p:txBody>
          </p:sp>
        </p:grpSp>
      </p:grpSp>
      <p:grpSp>
        <p:nvGrpSpPr>
          <p:cNvPr id="53" name="Group 52">
            <a:extLst>
              <a:ext uri="{FF2B5EF4-FFF2-40B4-BE49-F238E27FC236}">
                <a16:creationId xmlns:a16="http://schemas.microsoft.com/office/drawing/2014/main" id="{37C001F1-9AE3-4440-AA61-03F43E70CF97}"/>
              </a:ext>
            </a:extLst>
          </p:cNvPr>
          <p:cNvGrpSpPr/>
          <p:nvPr/>
        </p:nvGrpSpPr>
        <p:grpSpPr>
          <a:xfrm>
            <a:off x="7359281" y="1426258"/>
            <a:ext cx="2518132" cy="4002609"/>
            <a:chOff x="4939904" y="1171972"/>
            <a:chExt cx="2847658" cy="5084471"/>
          </a:xfrm>
        </p:grpSpPr>
        <p:grpSp>
          <p:nvGrpSpPr>
            <p:cNvPr id="54" name="Group 53">
              <a:extLst>
                <a:ext uri="{FF2B5EF4-FFF2-40B4-BE49-F238E27FC236}">
                  <a16:creationId xmlns:a16="http://schemas.microsoft.com/office/drawing/2014/main" id="{06D1DB38-7F86-453A-8874-7D6FDAC3A9C9}"/>
                </a:ext>
              </a:extLst>
            </p:cNvPr>
            <p:cNvGrpSpPr/>
            <p:nvPr/>
          </p:nvGrpSpPr>
          <p:grpSpPr>
            <a:xfrm>
              <a:off x="4939904" y="2029136"/>
              <a:ext cx="2786388" cy="699365"/>
              <a:chOff x="6136386" y="2029136"/>
              <a:chExt cx="2786388" cy="699365"/>
            </a:xfrm>
          </p:grpSpPr>
          <p:sp>
            <p:nvSpPr>
              <p:cNvPr id="70" name="Rectangle: Rounded Corners 69">
                <a:extLst>
                  <a:ext uri="{FF2B5EF4-FFF2-40B4-BE49-F238E27FC236}">
                    <a16:creationId xmlns:a16="http://schemas.microsoft.com/office/drawing/2014/main" id="{46751D7F-A8AC-40AC-8E92-5693B6C9B711}"/>
                  </a:ext>
                </a:extLst>
              </p:cNvPr>
              <p:cNvSpPr/>
              <p:nvPr/>
            </p:nvSpPr>
            <p:spPr>
              <a:xfrm>
                <a:off x="6136386" y="2029136"/>
                <a:ext cx="2786388" cy="699365"/>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r>
                  <a:rPr lang="en-US" sz="1400" dirty="0">
                    <a:latin typeface="Times New Roman" panose="02020603050405020304" pitchFamily="18" charset="0"/>
                    <a:cs typeface="Times New Roman" panose="02020603050405020304" pitchFamily="18" charset="0"/>
                  </a:rPr>
                  <a:t>Seminar Hall</a:t>
                </a:r>
              </a:p>
            </p:txBody>
          </p:sp>
          <p:sp>
            <p:nvSpPr>
              <p:cNvPr id="71" name="Oval 70">
                <a:extLst>
                  <a:ext uri="{FF2B5EF4-FFF2-40B4-BE49-F238E27FC236}">
                    <a16:creationId xmlns:a16="http://schemas.microsoft.com/office/drawing/2014/main" id="{07605681-1A39-494C-A687-C4948809CC28}"/>
                  </a:ext>
                </a:extLst>
              </p:cNvPr>
              <p:cNvSpPr/>
              <p:nvPr/>
            </p:nvSpPr>
            <p:spPr>
              <a:xfrm>
                <a:off x="8193719" y="2040792"/>
                <a:ext cx="625816" cy="60412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01</a:t>
                </a:r>
                <a:endParaRPr lang="en-IN" sz="1200" b="1" dirty="0">
                  <a:solidFill>
                    <a:schemeClr val="tx1"/>
                  </a:solidFill>
                  <a:latin typeface="Times New Roman" panose="02020603050405020304" pitchFamily="18" charset="0"/>
                  <a:cs typeface="Times New Roman" panose="02020603050405020304" pitchFamily="18" charset="0"/>
                </a:endParaRPr>
              </a:p>
            </p:txBody>
          </p:sp>
        </p:grpSp>
        <p:grpSp>
          <p:nvGrpSpPr>
            <p:cNvPr id="55" name="Group 54">
              <a:extLst>
                <a:ext uri="{FF2B5EF4-FFF2-40B4-BE49-F238E27FC236}">
                  <a16:creationId xmlns:a16="http://schemas.microsoft.com/office/drawing/2014/main" id="{DB0E6D86-C26B-42DA-B1AF-08B9407EEA6C}"/>
                </a:ext>
              </a:extLst>
            </p:cNvPr>
            <p:cNvGrpSpPr/>
            <p:nvPr/>
          </p:nvGrpSpPr>
          <p:grpSpPr>
            <a:xfrm>
              <a:off x="4939904" y="1171972"/>
              <a:ext cx="2786388" cy="699365"/>
              <a:chOff x="6136386" y="2029136"/>
              <a:chExt cx="2786388" cy="699365"/>
            </a:xfrm>
          </p:grpSpPr>
          <p:sp>
            <p:nvSpPr>
              <p:cNvPr id="68" name="Rectangle: Rounded Corners 67">
                <a:extLst>
                  <a:ext uri="{FF2B5EF4-FFF2-40B4-BE49-F238E27FC236}">
                    <a16:creationId xmlns:a16="http://schemas.microsoft.com/office/drawing/2014/main" id="{E3F1E006-DDFC-4B60-9C55-E8F61F4F1CAD}"/>
                  </a:ext>
                </a:extLst>
              </p:cNvPr>
              <p:cNvSpPr/>
              <p:nvPr/>
            </p:nvSpPr>
            <p:spPr>
              <a:xfrm>
                <a:off x="6136386" y="2029136"/>
                <a:ext cx="2786388" cy="699365"/>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r>
                  <a:rPr lang="en-US" sz="1400" dirty="0">
                    <a:latin typeface="Times New Roman" panose="02020603050405020304" pitchFamily="18" charset="0"/>
                    <a:cs typeface="Times New Roman" panose="02020603050405020304" pitchFamily="18" charset="0"/>
                  </a:rPr>
                  <a:t>Class Rooms</a:t>
                </a:r>
                <a:endParaRPr lang="en-IN" sz="1400" dirty="0">
                  <a:latin typeface="Times New Roman" panose="02020603050405020304" pitchFamily="18" charset="0"/>
                  <a:cs typeface="Times New Roman" panose="02020603050405020304" pitchFamily="18" charset="0"/>
                </a:endParaRPr>
              </a:p>
            </p:txBody>
          </p:sp>
          <p:sp>
            <p:nvSpPr>
              <p:cNvPr id="69" name="Oval 68">
                <a:extLst>
                  <a:ext uri="{FF2B5EF4-FFF2-40B4-BE49-F238E27FC236}">
                    <a16:creationId xmlns:a16="http://schemas.microsoft.com/office/drawing/2014/main" id="{4ACA7140-BA6A-4323-9E28-BDBC714AFF1C}"/>
                  </a:ext>
                </a:extLst>
              </p:cNvPr>
              <p:cNvSpPr/>
              <p:nvPr/>
            </p:nvSpPr>
            <p:spPr>
              <a:xfrm>
                <a:off x="8193719" y="2040792"/>
                <a:ext cx="625816" cy="60412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06</a:t>
                </a:r>
                <a:endParaRPr lang="en-IN" sz="1200" b="1" dirty="0">
                  <a:solidFill>
                    <a:schemeClr val="tx1"/>
                  </a:solidFill>
                  <a:latin typeface="Times New Roman" panose="02020603050405020304" pitchFamily="18" charset="0"/>
                  <a:cs typeface="Times New Roman" panose="02020603050405020304" pitchFamily="18" charset="0"/>
                </a:endParaRPr>
              </a:p>
            </p:txBody>
          </p:sp>
        </p:grpSp>
        <p:grpSp>
          <p:nvGrpSpPr>
            <p:cNvPr id="56" name="Group 55">
              <a:extLst>
                <a:ext uri="{FF2B5EF4-FFF2-40B4-BE49-F238E27FC236}">
                  <a16:creationId xmlns:a16="http://schemas.microsoft.com/office/drawing/2014/main" id="{1D0FA1DD-DB55-418B-8CE6-A4973C1E88F9}"/>
                </a:ext>
              </a:extLst>
            </p:cNvPr>
            <p:cNvGrpSpPr/>
            <p:nvPr/>
          </p:nvGrpSpPr>
          <p:grpSpPr>
            <a:xfrm>
              <a:off x="4939904" y="5557078"/>
              <a:ext cx="2786388" cy="699365"/>
              <a:chOff x="6136386" y="2029136"/>
              <a:chExt cx="2786388" cy="699365"/>
            </a:xfrm>
          </p:grpSpPr>
          <p:sp>
            <p:nvSpPr>
              <p:cNvPr id="66" name="Rectangle: Rounded Corners 65">
                <a:extLst>
                  <a:ext uri="{FF2B5EF4-FFF2-40B4-BE49-F238E27FC236}">
                    <a16:creationId xmlns:a16="http://schemas.microsoft.com/office/drawing/2014/main" id="{F2AF2C07-6255-42C4-9C3E-DE68EB0E718E}"/>
                  </a:ext>
                </a:extLst>
              </p:cNvPr>
              <p:cNvSpPr/>
              <p:nvPr/>
            </p:nvSpPr>
            <p:spPr>
              <a:xfrm>
                <a:off x="6136386" y="2029136"/>
                <a:ext cx="2786388" cy="699365"/>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r>
                  <a:rPr lang="en-US" sz="1400" dirty="0">
                    <a:latin typeface="Times New Roman" panose="02020603050405020304" pitchFamily="18" charset="0"/>
                    <a:cs typeface="Times New Roman" panose="02020603050405020304" pitchFamily="18" charset="0"/>
                  </a:rPr>
                  <a:t>Research Lab</a:t>
                </a:r>
                <a:endParaRPr lang="en-IN" sz="1400" dirty="0">
                  <a:latin typeface="Times New Roman" panose="02020603050405020304" pitchFamily="18" charset="0"/>
                  <a:cs typeface="Times New Roman" panose="02020603050405020304" pitchFamily="18" charset="0"/>
                </a:endParaRPr>
              </a:p>
            </p:txBody>
          </p:sp>
          <p:sp>
            <p:nvSpPr>
              <p:cNvPr id="67" name="Oval 66">
                <a:extLst>
                  <a:ext uri="{FF2B5EF4-FFF2-40B4-BE49-F238E27FC236}">
                    <a16:creationId xmlns:a16="http://schemas.microsoft.com/office/drawing/2014/main" id="{FC1F79A7-88FC-472B-A717-DB120D42E4F0}"/>
                  </a:ext>
                </a:extLst>
              </p:cNvPr>
              <p:cNvSpPr/>
              <p:nvPr/>
            </p:nvSpPr>
            <p:spPr>
              <a:xfrm>
                <a:off x="8212710" y="2091827"/>
                <a:ext cx="606826" cy="55308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01</a:t>
                </a:r>
                <a:endParaRPr lang="en-IN" sz="1200" b="1" dirty="0">
                  <a:solidFill>
                    <a:schemeClr val="tx1"/>
                  </a:solidFill>
                  <a:latin typeface="Times New Roman" panose="02020603050405020304" pitchFamily="18" charset="0"/>
                  <a:cs typeface="Times New Roman" panose="02020603050405020304" pitchFamily="18" charset="0"/>
                </a:endParaRPr>
              </a:p>
            </p:txBody>
          </p:sp>
        </p:grpSp>
        <p:grpSp>
          <p:nvGrpSpPr>
            <p:cNvPr id="57" name="Group 56">
              <a:extLst>
                <a:ext uri="{FF2B5EF4-FFF2-40B4-BE49-F238E27FC236}">
                  <a16:creationId xmlns:a16="http://schemas.microsoft.com/office/drawing/2014/main" id="{4F0C30DD-1079-416C-AE63-61F900435254}"/>
                </a:ext>
              </a:extLst>
            </p:cNvPr>
            <p:cNvGrpSpPr/>
            <p:nvPr/>
          </p:nvGrpSpPr>
          <p:grpSpPr>
            <a:xfrm>
              <a:off x="4958894" y="4596774"/>
              <a:ext cx="2786388" cy="699365"/>
              <a:chOff x="6136386" y="2029136"/>
              <a:chExt cx="2786388" cy="699365"/>
            </a:xfrm>
          </p:grpSpPr>
          <p:sp>
            <p:nvSpPr>
              <p:cNvPr id="64" name="Rectangle: Rounded Corners 63">
                <a:extLst>
                  <a:ext uri="{FF2B5EF4-FFF2-40B4-BE49-F238E27FC236}">
                    <a16:creationId xmlns:a16="http://schemas.microsoft.com/office/drawing/2014/main" id="{E031E8E5-B8D3-44B2-B441-CBB8672C1932}"/>
                  </a:ext>
                </a:extLst>
              </p:cNvPr>
              <p:cNvSpPr/>
              <p:nvPr/>
            </p:nvSpPr>
            <p:spPr>
              <a:xfrm>
                <a:off x="6136386" y="2029136"/>
                <a:ext cx="2786388" cy="699365"/>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r>
                  <a:rPr lang="en-US" sz="1400" dirty="0">
                    <a:latin typeface="Times New Roman" panose="02020603050405020304" pitchFamily="18" charset="0"/>
                    <a:cs typeface="Times New Roman" panose="02020603050405020304" pitchFamily="18" charset="0"/>
                  </a:rPr>
                  <a:t>Central Computing </a:t>
                </a:r>
              </a:p>
              <a:p>
                <a:r>
                  <a:rPr lang="en-US" sz="1400" dirty="0">
                    <a:latin typeface="Times New Roman" panose="02020603050405020304" pitchFamily="18" charset="0"/>
                    <a:cs typeface="Times New Roman" panose="02020603050405020304" pitchFamily="18" charset="0"/>
                  </a:rPr>
                  <a:t>Lab</a:t>
                </a:r>
                <a:endParaRPr lang="en-IN" sz="1400" dirty="0">
                  <a:latin typeface="Times New Roman" panose="02020603050405020304" pitchFamily="18" charset="0"/>
                  <a:cs typeface="Times New Roman" panose="02020603050405020304" pitchFamily="18" charset="0"/>
                </a:endParaRPr>
              </a:p>
            </p:txBody>
          </p:sp>
          <p:sp>
            <p:nvSpPr>
              <p:cNvPr id="65" name="Oval 64">
                <a:extLst>
                  <a:ext uri="{FF2B5EF4-FFF2-40B4-BE49-F238E27FC236}">
                    <a16:creationId xmlns:a16="http://schemas.microsoft.com/office/drawing/2014/main" id="{ABAAA943-5274-4123-95CE-BEC2A1645DA7}"/>
                  </a:ext>
                </a:extLst>
              </p:cNvPr>
              <p:cNvSpPr/>
              <p:nvPr/>
            </p:nvSpPr>
            <p:spPr>
              <a:xfrm>
                <a:off x="8193719" y="2040792"/>
                <a:ext cx="625816" cy="60412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01</a:t>
                </a:r>
                <a:endParaRPr lang="en-IN" sz="1200" b="1" dirty="0">
                  <a:solidFill>
                    <a:schemeClr val="tx1"/>
                  </a:solidFill>
                  <a:latin typeface="Times New Roman" panose="02020603050405020304" pitchFamily="18" charset="0"/>
                  <a:cs typeface="Times New Roman" panose="02020603050405020304" pitchFamily="18" charset="0"/>
                </a:endParaRPr>
              </a:p>
            </p:txBody>
          </p:sp>
        </p:grpSp>
        <p:grpSp>
          <p:nvGrpSpPr>
            <p:cNvPr id="58" name="Group 57">
              <a:extLst>
                <a:ext uri="{FF2B5EF4-FFF2-40B4-BE49-F238E27FC236}">
                  <a16:creationId xmlns:a16="http://schemas.microsoft.com/office/drawing/2014/main" id="{BF1DCB68-0883-4DB0-9D24-FCCE8CF467A8}"/>
                </a:ext>
              </a:extLst>
            </p:cNvPr>
            <p:cNvGrpSpPr/>
            <p:nvPr/>
          </p:nvGrpSpPr>
          <p:grpSpPr>
            <a:xfrm>
              <a:off x="5001174" y="3635311"/>
              <a:ext cx="2786388" cy="699365"/>
              <a:chOff x="6136386" y="2029136"/>
              <a:chExt cx="2786388" cy="699365"/>
            </a:xfrm>
          </p:grpSpPr>
          <p:sp>
            <p:nvSpPr>
              <p:cNvPr id="62" name="Rectangle: Rounded Corners 61">
                <a:extLst>
                  <a:ext uri="{FF2B5EF4-FFF2-40B4-BE49-F238E27FC236}">
                    <a16:creationId xmlns:a16="http://schemas.microsoft.com/office/drawing/2014/main" id="{CD27F577-9ED0-45E2-96F2-6D011F7F4554}"/>
                  </a:ext>
                </a:extLst>
              </p:cNvPr>
              <p:cNvSpPr/>
              <p:nvPr/>
            </p:nvSpPr>
            <p:spPr>
              <a:xfrm>
                <a:off x="6136386" y="2029136"/>
                <a:ext cx="2786388" cy="699365"/>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r>
                  <a:rPr lang="en-US" sz="1400" dirty="0">
                    <a:latin typeface="Times New Roman" panose="02020603050405020304" pitchFamily="18" charset="0"/>
                    <a:cs typeface="Times New Roman" panose="02020603050405020304" pitchFamily="18" charset="0"/>
                  </a:rPr>
                  <a:t>Industry Interaction </a:t>
                </a:r>
              </a:p>
              <a:p>
                <a:r>
                  <a:rPr lang="en-US" sz="1400" dirty="0">
                    <a:latin typeface="Times New Roman" panose="02020603050405020304" pitchFamily="18" charset="0"/>
                    <a:cs typeface="Times New Roman" panose="02020603050405020304" pitchFamily="18" charset="0"/>
                  </a:rPr>
                  <a:t>Lab (BOT Lab)</a:t>
                </a:r>
                <a:endParaRPr lang="en-IN" sz="1400" dirty="0">
                  <a:latin typeface="Times New Roman" panose="02020603050405020304" pitchFamily="18" charset="0"/>
                  <a:cs typeface="Times New Roman" panose="02020603050405020304" pitchFamily="18" charset="0"/>
                </a:endParaRPr>
              </a:p>
            </p:txBody>
          </p:sp>
          <p:sp>
            <p:nvSpPr>
              <p:cNvPr id="63" name="Oval 62">
                <a:extLst>
                  <a:ext uri="{FF2B5EF4-FFF2-40B4-BE49-F238E27FC236}">
                    <a16:creationId xmlns:a16="http://schemas.microsoft.com/office/drawing/2014/main" id="{A5DB12F9-7E5C-4731-935D-CC5D62DA0F1C}"/>
                  </a:ext>
                </a:extLst>
              </p:cNvPr>
              <p:cNvSpPr/>
              <p:nvPr/>
            </p:nvSpPr>
            <p:spPr>
              <a:xfrm>
                <a:off x="8193719" y="2040792"/>
                <a:ext cx="625816" cy="60412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01</a:t>
                </a:r>
                <a:endParaRPr lang="en-IN" sz="1200" b="1" dirty="0">
                  <a:solidFill>
                    <a:schemeClr val="tx1"/>
                  </a:solidFill>
                  <a:latin typeface="Times New Roman" panose="02020603050405020304" pitchFamily="18" charset="0"/>
                  <a:cs typeface="Times New Roman" panose="02020603050405020304" pitchFamily="18" charset="0"/>
                </a:endParaRPr>
              </a:p>
            </p:txBody>
          </p:sp>
        </p:grpSp>
        <p:grpSp>
          <p:nvGrpSpPr>
            <p:cNvPr id="59" name="Group 58">
              <a:extLst>
                <a:ext uri="{FF2B5EF4-FFF2-40B4-BE49-F238E27FC236}">
                  <a16:creationId xmlns:a16="http://schemas.microsoft.com/office/drawing/2014/main" id="{8BC9CE63-A6EB-4712-AA1F-E855A94B406F}"/>
                </a:ext>
              </a:extLst>
            </p:cNvPr>
            <p:cNvGrpSpPr/>
            <p:nvPr/>
          </p:nvGrpSpPr>
          <p:grpSpPr>
            <a:xfrm>
              <a:off x="4958894" y="2815963"/>
              <a:ext cx="2786388" cy="699365"/>
              <a:chOff x="6136386" y="2029136"/>
              <a:chExt cx="2786388" cy="699365"/>
            </a:xfrm>
          </p:grpSpPr>
          <p:sp>
            <p:nvSpPr>
              <p:cNvPr id="60" name="Rectangle: Rounded Corners 59">
                <a:extLst>
                  <a:ext uri="{FF2B5EF4-FFF2-40B4-BE49-F238E27FC236}">
                    <a16:creationId xmlns:a16="http://schemas.microsoft.com/office/drawing/2014/main" id="{5FC3ADB5-F9C7-4BB3-A51F-95C871C94075}"/>
                  </a:ext>
                </a:extLst>
              </p:cNvPr>
              <p:cNvSpPr/>
              <p:nvPr/>
            </p:nvSpPr>
            <p:spPr>
              <a:xfrm>
                <a:off x="6136386" y="2029136"/>
                <a:ext cx="2786388" cy="699365"/>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rtlCol="0" anchor="ctr"/>
              <a:lstStyle/>
              <a:p>
                <a:r>
                  <a:rPr lang="en-US" sz="1400" dirty="0">
                    <a:latin typeface="Times New Roman" panose="02020603050405020304" pitchFamily="18" charset="0"/>
                    <a:cs typeface="Times New Roman" panose="02020603050405020304" pitchFamily="18" charset="0"/>
                  </a:rPr>
                  <a:t>Laboratories</a:t>
                </a:r>
                <a:endParaRPr lang="en-IN" sz="1400" dirty="0">
                  <a:latin typeface="Times New Roman" panose="02020603050405020304" pitchFamily="18" charset="0"/>
                  <a:cs typeface="Times New Roman" panose="02020603050405020304" pitchFamily="18" charset="0"/>
                </a:endParaRPr>
              </a:p>
            </p:txBody>
          </p:sp>
          <p:sp>
            <p:nvSpPr>
              <p:cNvPr id="61" name="Oval 60">
                <a:extLst>
                  <a:ext uri="{FF2B5EF4-FFF2-40B4-BE49-F238E27FC236}">
                    <a16:creationId xmlns:a16="http://schemas.microsoft.com/office/drawing/2014/main" id="{B9FDF412-687A-4EBF-9ABA-F1ABC223ED57}"/>
                  </a:ext>
                </a:extLst>
              </p:cNvPr>
              <p:cNvSpPr/>
              <p:nvPr/>
            </p:nvSpPr>
            <p:spPr>
              <a:xfrm>
                <a:off x="8193719" y="2040792"/>
                <a:ext cx="625816" cy="60412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10</a:t>
                </a:r>
                <a:endParaRPr lang="en-IN" sz="1200" b="1" dirty="0">
                  <a:solidFill>
                    <a:schemeClr val="tx1"/>
                  </a:solidFill>
                  <a:latin typeface="Times New Roman" panose="02020603050405020304" pitchFamily="18" charset="0"/>
                  <a:cs typeface="Times New Roman" panose="02020603050405020304" pitchFamily="18" charset="0"/>
                </a:endParaRPr>
              </a:p>
            </p:txBody>
          </p:sp>
        </p:grpSp>
      </p:grpSp>
      <p:pic>
        <p:nvPicPr>
          <p:cNvPr id="4" name="Picture 3">
            <a:extLst>
              <a:ext uri="{FF2B5EF4-FFF2-40B4-BE49-F238E27FC236}">
                <a16:creationId xmlns:a16="http://schemas.microsoft.com/office/drawing/2014/main" id="{2123CCC9-0792-403C-AFEF-841D911827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1252598" cy="1252598"/>
          </a:xfrm>
          <a:prstGeom prst="rect">
            <a:avLst/>
          </a:prstGeom>
        </p:spPr>
      </p:pic>
      <p:sp>
        <p:nvSpPr>
          <p:cNvPr id="5" name="Rectangle 8">
            <a:extLst>
              <a:ext uri="{FF2B5EF4-FFF2-40B4-BE49-F238E27FC236}">
                <a16:creationId xmlns:a16="http://schemas.microsoft.com/office/drawing/2014/main" id="{9EAEFE89-8732-42EF-BFCA-EF887B6EA8CE}"/>
              </a:ext>
            </a:extLst>
          </p:cNvPr>
          <p:cNvSpPr/>
          <p:nvPr/>
        </p:nvSpPr>
        <p:spPr>
          <a:xfrm>
            <a:off x="1704055" y="226581"/>
            <a:ext cx="934239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pPr>
            <a:r>
              <a:rPr kumimoji="0" lang="en-IN" sz="3000" b="1" i="0" u="none" strike="noStrike" kern="1200" normalizeH="0" baseline="0" noProof="0" dirty="0">
                <a:ln w="0"/>
                <a:solidFill>
                  <a:srgbClr val="0070C0"/>
                </a:solidFill>
                <a:effectLst>
                  <a:outerShdw blurRad="38100" dist="19050" dir="2700000" algn="tl" rotWithShape="0">
                    <a:schemeClr val="dk1">
                      <a:alpha val="40000"/>
                    </a:schemeClr>
                  </a:outerShdw>
                </a:effectLst>
                <a:uLnTx/>
                <a:uFillTx/>
                <a:latin typeface="Garamond"/>
                <a:ea typeface="Cambria" panose="02040503050406030204" pitchFamily="18" charset="0"/>
                <a:cs typeface="+mn-cs"/>
              </a:rPr>
              <a:t>Department </a:t>
            </a:r>
            <a:r>
              <a:rPr lang="en-IN" sz="3000" b="1" noProof="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Information</a:t>
            </a:r>
            <a:endParaRPr kumimoji="0" lang="en-IN" sz="3000" b="1" i="0" u="none" strike="noStrike" kern="1200" normalizeH="0" baseline="0" noProof="0" dirty="0">
              <a:ln w="0"/>
              <a:solidFill>
                <a:srgbClr val="0070C0"/>
              </a:solidFill>
              <a:effectLst>
                <a:outerShdw blurRad="38100" dist="19050" dir="2700000" algn="tl" rotWithShape="0">
                  <a:schemeClr val="dk1">
                    <a:alpha val="40000"/>
                  </a:schemeClr>
                </a:outerShdw>
              </a:effectLst>
              <a:uLnTx/>
              <a:uFillTx/>
              <a:latin typeface="Garamond"/>
              <a:ea typeface="Cambria" panose="02040503050406030204" pitchFamily="18" charset="0"/>
              <a:cs typeface="+mn-cs"/>
            </a:endParaRPr>
          </a:p>
        </p:txBody>
      </p:sp>
      <p:cxnSp>
        <p:nvCxnSpPr>
          <p:cNvPr id="7" name="Straight Connector 6">
            <a:extLst>
              <a:ext uri="{FF2B5EF4-FFF2-40B4-BE49-F238E27FC236}">
                <a16:creationId xmlns:a16="http://schemas.microsoft.com/office/drawing/2014/main" id="{F3EA752A-BC47-44C5-ACBC-D55F9B3BBC14}"/>
              </a:ext>
            </a:extLst>
          </p:cNvPr>
          <p:cNvCxnSpPr/>
          <p:nvPr/>
        </p:nvCxnSpPr>
        <p:spPr>
          <a:xfrm>
            <a:off x="2002971" y="798286"/>
            <a:ext cx="9303658" cy="0"/>
          </a:xfrm>
          <a:prstGeom prst="line">
            <a:avLst/>
          </a:prstGeom>
          <a:ln w="127000" cap="rnd" cmpd="tri">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ach">
            <a:hlinkClick r:id="" action="ppaction://noaction" highlightClick="1"/>
            <a:extLst>
              <a:ext uri="{FF2B5EF4-FFF2-40B4-BE49-F238E27FC236}">
                <a16:creationId xmlns:a16="http://schemas.microsoft.com/office/drawing/2014/main" id="{C9E1A8AD-90EA-43FD-AFA2-DBDEEBC001B5}"/>
              </a:ext>
            </a:extLst>
          </p:cNvPr>
          <p:cNvSpPr/>
          <p:nvPr/>
        </p:nvSpPr>
        <p:spPr>
          <a:xfrm>
            <a:off x="2158821" y="5753248"/>
            <a:ext cx="1247598" cy="612933"/>
          </a:xfrm>
          <a:prstGeom prst="roundRect">
            <a:avLst/>
          </a:prstGeom>
          <a:gradFill>
            <a:gsLst>
              <a:gs pos="0">
                <a:schemeClr val="accent3">
                  <a:lumMod val="40000"/>
                  <a:lumOff val="60000"/>
                </a:schemeClr>
              </a:gs>
              <a:gs pos="50000">
                <a:schemeClr val="accent3">
                  <a:tint val="98000"/>
                  <a:shade val="100000"/>
                  <a:satMod val="100000"/>
                  <a:lumMod val="100000"/>
                </a:schemeClr>
              </a:gs>
              <a:gs pos="100000">
                <a:schemeClr val="accent3">
                  <a:shade val="72000"/>
                  <a:satMod val="120000"/>
                  <a:lumMod val="100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3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t>
            </a:r>
            <a:r>
              <a:rPr lang="en-IN" sz="13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eaching Faculty</a:t>
            </a:r>
          </a:p>
        </p:txBody>
      </p:sp>
      <p:sp>
        <p:nvSpPr>
          <p:cNvPr id="20" name="non teach">
            <a:hlinkClick r:id="" action="ppaction://noaction" highlightClick="1"/>
            <a:extLst>
              <a:ext uri="{FF2B5EF4-FFF2-40B4-BE49-F238E27FC236}">
                <a16:creationId xmlns:a16="http://schemas.microsoft.com/office/drawing/2014/main" id="{ABC939F9-64A7-468B-A67E-4105DA396298}"/>
              </a:ext>
            </a:extLst>
          </p:cNvPr>
          <p:cNvSpPr/>
          <p:nvPr/>
        </p:nvSpPr>
        <p:spPr>
          <a:xfrm>
            <a:off x="3659346" y="5789625"/>
            <a:ext cx="1247598" cy="612933"/>
          </a:xfrm>
          <a:prstGeom prst="roundRect">
            <a:avLst/>
          </a:prstGeom>
          <a:gradFill>
            <a:gsLst>
              <a:gs pos="0">
                <a:schemeClr val="accent3">
                  <a:lumMod val="40000"/>
                  <a:lumOff val="60000"/>
                </a:schemeClr>
              </a:gs>
              <a:gs pos="50000">
                <a:schemeClr val="accent3">
                  <a:tint val="98000"/>
                  <a:shade val="100000"/>
                  <a:satMod val="100000"/>
                  <a:lumMod val="100000"/>
                </a:schemeClr>
              </a:gs>
              <a:gs pos="100000">
                <a:schemeClr val="accent3">
                  <a:shade val="72000"/>
                  <a:satMod val="120000"/>
                  <a:lumMod val="100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IN" sz="13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Non-Teaching Faculty</a:t>
            </a:r>
          </a:p>
        </p:txBody>
      </p:sp>
      <p:sp>
        <p:nvSpPr>
          <p:cNvPr id="94" name="Slide Number Placeholder 3">
            <a:extLst>
              <a:ext uri="{FF2B5EF4-FFF2-40B4-BE49-F238E27FC236}">
                <a16:creationId xmlns:a16="http://schemas.microsoft.com/office/drawing/2014/main" id="{9D975D17-F5D6-4392-803A-1B273B4768DA}"/>
              </a:ext>
            </a:extLst>
          </p:cNvPr>
          <p:cNvSpPr>
            <a:spLocks noGrp="1"/>
          </p:cNvSpPr>
          <p:nvPr>
            <p:ph type="sldNum" sz="quarter" idx="12"/>
          </p:nvPr>
        </p:nvSpPr>
        <p:spPr>
          <a:xfrm>
            <a:off x="11567886" y="6545956"/>
            <a:ext cx="569522" cy="312044"/>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5</a:t>
            </a:fld>
            <a:endParaRPr lang="en-IN" sz="1800" spc="400" dirty="0">
              <a:solidFill>
                <a:schemeClr val="bg1">
                  <a:lumMod val="95000"/>
                </a:schemeClr>
              </a:solidFill>
            </a:endParaRPr>
          </a:p>
        </p:txBody>
      </p:sp>
      <p:sp>
        <p:nvSpPr>
          <p:cNvPr id="104" name="Footer Placeholder 7">
            <a:extLst>
              <a:ext uri="{FF2B5EF4-FFF2-40B4-BE49-F238E27FC236}">
                <a16:creationId xmlns:a16="http://schemas.microsoft.com/office/drawing/2014/main" id="{B6B947A6-BDD6-4FDE-904A-349CB7FB8C6F}"/>
              </a:ext>
            </a:extLst>
          </p:cNvPr>
          <p:cNvSpPr>
            <a:spLocks noGrp="1"/>
          </p:cNvSpPr>
          <p:nvPr>
            <p:ph type="ftr" sz="quarter" idx="11"/>
          </p:nvPr>
        </p:nvSpPr>
        <p:spPr>
          <a:xfrm>
            <a:off x="1497730" y="6565736"/>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105" name="Date Placeholder 8">
            <a:extLst>
              <a:ext uri="{FF2B5EF4-FFF2-40B4-BE49-F238E27FC236}">
                <a16:creationId xmlns:a16="http://schemas.microsoft.com/office/drawing/2014/main" id="{0BEE246A-364C-49AA-98B3-2538289D996A}"/>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110" name="Rounded Rectangle 4">
            <a:extLst>
              <a:ext uri="{FF2B5EF4-FFF2-40B4-BE49-F238E27FC236}">
                <a16:creationId xmlns:a16="http://schemas.microsoft.com/office/drawing/2014/main" id="{C0F65AD7-1B93-41CF-B3C7-CA87AE5ED4CB}"/>
              </a:ext>
            </a:extLst>
          </p:cNvPr>
          <p:cNvSpPr/>
          <p:nvPr/>
        </p:nvSpPr>
        <p:spPr>
          <a:xfrm>
            <a:off x="93696" y="1474212"/>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HOD Profile</a:t>
            </a:r>
          </a:p>
        </p:txBody>
      </p:sp>
      <p:sp>
        <p:nvSpPr>
          <p:cNvPr id="111" name="Rounded Rectangle 5">
            <a:extLst>
              <a:ext uri="{FF2B5EF4-FFF2-40B4-BE49-F238E27FC236}">
                <a16:creationId xmlns:a16="http://schemas.microsoft.com/office/drawing/2014/main" id="{8FDC1105-B253-4976-84D7-D4273CCFF5E4}"/>
              </a:ext>
            </a:extLst>
          </p:cNvPr>
          <p:cNvSpPr/>
          <p:nvPr/>
        </p:nvSpPr>
        <p:spPr>
          <a:xfrm>
            <a:off x="93696" y="2857651"/>
            <a:ext cx="1792530"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ea typeface="Cambria" panose="02040503050406030204" pitchFamily="18" charset="0"/>
                <a:cs typeface="Times New Roman" panose="02020603050405020304" pitchFamily="18" charset="0"/>
              </a:rPr>
              <a:t>Department Profile</a:t>
            </a:r>
          </a:p>
        </p:txBody>
      </p:sp>
      <p:sp>
        <p:nvSpPr>
          <p:cNvPr id="112" name="Rounded Rectangle 20">
            <a:hlinkClick r:id="" action="ppaction://noaction" highlightClick="1"/>
            <a:extLst>
              <a:ext uri="{FF2B5EF4-FFF2-40B4-BE49-F238E27FC236}">
                <a16:creationId xmlns:a16="http://schemas.microsoft.com/office/drawing/2014/main" id="{795EE36E-E30F-40A1-A7B2-01403DADE7E8}"/>
              </a:ext>
            </a:extLst>
          </p:cNvPr>
          <p:cNvSpPr/>
          <p:nvPr/>
        </p:nvSpPr>
        <p:spPr>
          <a:xfrm>
            <a:off x="93696" y="3543690"/>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Department Achievements</a:t>
            </a:r>
          </a:p>
        </p:txBody>
      </p:sp>
      <p:sp>
        <p:nvSpPr>
          <p:cNvPr id="113" name="Rounded Rectangle 20">
            <a:hlinkClick r:id="" action="ppaction://noaction" highlightClick="1"/>
            <a:extLst>
              <a:ext uri="{FF2B5EF4-FFF2-40B4-BE49-F238E27FC236}">
                <a16:creationId xmlns:a16="http://schemas.microsoft.com/office/drawing/2014/main" id="{223233C6-C1E5-4D84-8E6B-909AFC875741}"/>
              </a:ext>
            </a:extLst>
          </p:cNvPr>
          <p:cNvSpPr/>
          <p:nvPr/>
        </p:nvSpPr>
        <p:spPr>
          <a:xfrm>
            <a:off x="93697" y="4824097"/>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Student </a:t>
            </a:r>
          </a:p>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Achievements</a:t>
            </a:r>
          </a:p>
        </p:txBody>
      </p:sp>
      <p:sp>
        <p:nvSpPr>
          <p:cNvPr id="114" name="Rounded Rectangle 20">
            <a:hlinkClick r:id="" action="ppaction://noaction" highlightClick="1"/>
            <a:extLst>
              <a:ext uri="{FF2B5EF4-FFF2-40B4-BE49-F238E27FC236}">
                <a16:creationId xmlns:a16="http://schemas.microsoft.com/office/drawing/2014/main" id="{DC27E3B1-83D2-4936-AE24-87563EFC9712}"/>
              </a:ext>
            </a:extLst>
          </p:cNvPr>
          <p:cNvSpPr/>
          <p:nvPr/>
        </p:nvSpPr>
        <p:spPr>
          <a:xfrm>
            <a:off x="113364" y="5536942"/>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Alumni Student Achievements</a:t>
            </a:r>
          </a:p>
        </p:txBody>
      </p:sp>
      <p:sp>
        <p:nvSpPr>
          <p:cNvPr id="115" name="Rounded Rectangle 20">
            <a:hlinkClick r:id="" action="ppaction://noaction" highlightClick="1"/>
            <a:extLst>
              <a:ext uri="{FF2B5EF4-FFF2-40B4-BE49-F238E27FC236}">
                <a16:creationId xmlns:a16="http://schemas.microsoft.com/office/drawing/2014/main" id="{2A376899-AC35-4DD9-B75A-3D2A1A3E7817}"/>
              </a:ext>
            </a:extLst>
          </p:cNvPr>
          <p:cNvSpPr/>
          <p:nvPr/>
        </p:nvSpPr>
        <p:spPr>
          <a:xfrm>
            <a:off x="105422" y="4174391"/>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Staffs</a:t>
            </a:r>
          </a:p>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Achievements</a:t>
            </a:r>
          </a:p>
        </p:txBody>
      </p:sp>
      <p:sp>
        <p:nvSpPr>
          <p:cNvPr id="116" name="Rounded Rectangle 4">
            <a:extLst>
              <a:ext uri="{FF2B5EF4-FFF2-40B4-BE49-F238E27FC236}">
                <a16:creationId xmlns:a16="http://schemas.microsoft.com/office/drawing/2014/main" id="{5D6153FA-289B-4557-929D-692E43CBBE90}"/>
              </a:ext>
            </a:extLst>
          </p:cNvPr>
          <p:cNvSpPr/>
          <p:nvPr/>
        </p:nvSpPr>
        <p:spPr>
          <a:xfrm>
            <a:off x="92336" y="2171834"/>
            <a:ext cx="1792530" cy="612934"/>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Head R &amp; D, Professor Profile</a:t>
            </a:r>
          </a:p>
        </p:txBody>
      </p:sp>
      <p:pic>
        <p:nvPicPr>
          <p:cNvPr id="14" name="faculty">
            <a:extLst>
              <a:ext uri="{FF2B5EF4-FFF2-40B4-BE49-F238E27FC236}">
                <a16:creationId xmlns:a16="http://schemas.microsoft.com/office/drawing/2014/main" id="{DE2F4E0C-7FEF-4CD3-A952-8EE4CF1E1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0714" y="229207"/>
            <a:ext cx="10189029" cy="5397238"/>
          </a:xfrm>
          <a:prstGeom prst="rect">
            <a:avLst/>
          </a:prstGeom>
        </p:spPr>
      </p:pic>
      <p:pic>
        <p:nvPicPr>
          <p:cNvPr id="16" name="Non Tech pic">
            <a:extLst>
              <a:ext uri="{FF2B5EF4-FFF2-40B4-BE49-F238E27FC236}">
                <a16:creationId xmlns:a16="http://schemas.microsoft.com/office/drawing/2014/main" id="{5981D8BF-8CCD-47C1-8EA4-073A5FBBF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32371" y="17253"/>
            <a:ext cx="10106782" cy="5731377"/>
          </a:xfrm>
          <a:prstGeom prst="rect">
            <a:avLst/>
          </a:prstGeom>
        </p:spPr>
      </p:pic>
    </p:spTree>
    <p:extLst>
      <p:ext uri="{BB962C8B-B14F-4D97-AF65-F5344CB8AC3E}">
        <p14:creationId xmlns:p14="http://schemas.microsoft.com/office/powerpoint/2010/main" val="11884726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1.85185E-6 L -0.83568 0.00671 " pathEditMode="relative" rAng="0" ptsTypes="AA">
                                      <p:cBhvr>
                                        <p:cTn id="6" dur="2000" fill="hold"/>
                                        <p:tgtEl>
                                          <p:spTgt spid="14"/>
                                        </p:tgtEl>
                                        <p:attrNameLst>
                                          <p:attrName>ppt_x</p:attrName>
                                          <p:attrName>ppt_y</p:attrName>
                                        </p:attrNameLst>
                                      </p:cBhvr>
                                      <p:rCtr x="-41784" y="324"/>
                                    </p:animMotion>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66667E-6 -3.7037E-7 L -0.83568 -3.7037E-7 " pathEditMode="relative" rAng="0" ptsTypes="AA">
                                      <p:cBhvr>
                                        <p:cTn id="16" dur="2000" fill="hold"/>
                                        <p:tgtEl>
                                          <p:spTgt spid="16"/>
                                        </p:tgtEl>
                                        <p:attrNameLst>
                                          <p:attrName>ppt_x</p:attrName>
                                          <p:attrName>ppt_y</p:attrName>
                                        </p:attrNameLst>
                                      </p:cBhvr>
                                      <p:rCtr x="-41784" y="0"/>
                                    </p:animMotion>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862BDDDB-0791-4843-A68B-A50010BC8C61}"/>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Criterion-7 : Continuous Improvement</a:t>
            </a:r>
          </a:p>
        </p:txBody>
      </p:sp>
      <p:sp>
        <p:nvSpPr>
          <p:cNvPr id="3" name="Slide Number Placeholder 3">
            <a:extLst>
              <a:ext uri="{FF2B5EF4-FFF2-40B4-BE49-F238E27FC236}">
                <a16:creationId xmlns:a16="http://schemas.microsoft.com/office/drawing/2014/main" id="{A4E90534-5246-4D87-B78A-47F1F7354139}"/>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50</a:t>
            </a:fld>
            <a:endParaRPr lang="en-IN" sz="1800" spc="400" dirty="0">
              <a:solidFill>
                <a:schemeClr val="bg1">
                  <a:lumMod val="95000"/>
                </a:schemeClr>
              </a:solidFill>
            </a:endParaRPr>
          </a:p>
        </p:txBody>
      </p:sp>
      <p:sp>
        <p:nvSpPr>
          <p:cNvPr id="5" name="Rounded Rectangle 4">
            <a:extLst>
              <a:ext uri="{FF2B5EF4-FFF2-40B4-BE49-F238E27FC236}">
                <a16:creationId xmlns:a16="http://schemas.microsoft.com/office/drawing/2014/main" id="{5DB7BCF5-DDAA-4902-891D-3A18F6F23EB5}"/>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PO-PSO Direct Attainment</a:t>
            </a:r>
          </a:p>
        </p:txBody>
      </p:sp>
      <p:sp>
        <p:nvSpPr>
          <p:cNvPr id="6" name="Rounded Rectangle 20">
            <a:hlinkClick r:id="" action="ppaction://noaction" highlightClick="1"/>
            <a:extLst>
              <a:ext uri="{FF2B5EF4-FFF2-40B4-BE49-F238E27FC236}">
                <a16:creationId xmlns:a16="http://schemas.microsoft.com/office/drawing/2014/main" id="{7FA9AD1D-1CC8-4238-8400-F21CC0B1A3CC}"/>
              </a:ext>
            </a:extLst>
          </p:cNvPr>
          <p:cNvSpPr/>
          <p:nvPr/>
        </p:nvSpPr>
        <p:spPr>
          <a:xfrm>
            <a:off x="188391" y="182806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Continuous Improvement Process</a:t>
            </a:r>
          </a:p>
        </p:txBody>
      </p:sp>
      <p:sp>
        <p:nvSpPr>
          <p:cNvPr id="7" name="Rounded Rectangle 20">
            <a:hlinkClick r:id="" action="ppaction://noaction" highlightClick="1"/>
            <a:extLst>
              <a:ext uri="{FF2B5EF4-FFF2-40B4-BE49-F238E27FC236}">
                <a16:creationId xmlns:a16="http://schemas.microsoft.com/office/drawing/2014/main" id="{D6B4D0DA-558E-4CAA-B102-D9F321457383}"/>
              </a:ext>
            </a:extLst>
          </p:cNvPr>
          <p:cNvSpPr/>
          <p:nvPr/>
        </p:nvSpPr>
        <p:spPr>
          <a:xfrm>
            <a:off x="188106" y="254338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Academic Audit</a:t>
            </a:r>
          </a:p>
        </p:txBody>
      </p:sp>
      <p:sp>
        <p:nvSpPr>
          <p:cNvPr id="8" name="Rounded Rectangle 20">
            <a:hlinkClick r:id="" action="ppaction://noaction" highlightClick="1"/>
            <a:extLst>
              <a:ext uri="{FF2B5EF4-FFF2-40B4-BE49-F238E27FC236}">
                <a16:creationId xmlns:a16="http://schemas.microsoft.com/office/drawing/2014/main" id="{594F05B7-3502-4A61-927C-B28CA7535D0A}"/>
              </a:ext>
            </a:extLst>
          </p:cNvPr>
          <p:cNvSpPr/>
          <p:nvPr/>
        </p:nvSpPr>
        <p:spPr>
          <a:xfrm>
            <a:off x="188106" y="3974135"/>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Quality of Admitted Students</a:t>
            </a:r>
          </a:p>
        </p:txBody>
      </p:sp>
      <p:sp>
        <p:nvSpPr>
          <p:cNvPr id="9" name="Rounded Rectangle 20">
            <a:hlinkClick r:id="" action="ppaction://noaction" highlightClick="1"/>
            <a:extLst>
              <a:ext uri="{FF2B5EF4-FFF2-40B4-BE49-F238E27FC236}">
                <a16:creationId xmlns:a16="http://schemas.microsoft.com/office/drawing/2014/main" id="{F60D70FB-C0A5-471E-87AF-9CBD5B43B814}"/>
              </a:ext>
            </a:extLst>
          </p:cNvPr>
          <p:cNvSpPr/>
          <p:nvPr/>
        </p:nvSpPr>
        <p:spPr>
          <a:xfrm>
            <a:off x="188106" y="3258696"/>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Improvement in Placement</a:t>
            </a:r>
          </a:p>
        </p:txBody>
      </p:sp>
      <p:pic>
        <p:nvPicPr>
          <p:cNvPr id="13" name="Picture 12">
            <a:extLst>
              <a:ext uri="{FF2B5EF4-FFF2-40B4-BE49-F238E27FC236}">
                <a16:creationId xmlns:a16="http://schemas.microsoft.com/office/drawing/2014/main" id="{617604DA-DCA5-4A49-B72B-A8FD5025A5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graphicFrame>
        <p:nvGraphicFramePr>
          <p:cNvPr id="11" name="Chart 10">
            <a:extLst>
              <a:ext uri="{FF2B5EF4-FFF2-40B4-BE49-F238E27FC236}">
                <a16:creationId xmlns:a16="http://schemas.microsoft.com/office/drawing/2014/main" id="{5AD4AFAF-315B-4681-97D3-6606AE61C2C4}"/>
              </a:ext>
            </a:extLst>
          </p:cNvPr>
          <p:cNvGraphicFramePr/>
          <p:nvPr>
            <p:extLst>
              <p:ext uri="{D42A27DB-BD31-4B8C-83A1-F6EECF244321}">
                <p14:modId xmlns:p14="http://schemas.microsoft.com/office/powerpoint/2010/main" val="1649502258"/>
              </p:ext>
            </p:extLst>
          </p:nvPr>
        </p:nvGraphicFramePr>
        <p:xfrm>
          <a:off x="1603948" y="719666"/>
          <a:ext cx="10551904" cy="5838242"/>
        </p:xfrm>
        <a:graphic>
          <a:graphicData uri="http://schemas.openxmlformats.org/drawingml/2006/chart">
            <c:chart xmlns:c="http://schemas.openxmlformats.org/drawingml/2006/chart" xmlns:r="http://schemas.openxmlformats.org/officeDocument/2006/relationships" r:id="rId3"/>
          </a:graphicData>
        </a:graphic>
      </p:graphicFrame>
      <p:sp>
        <p:nvSpPr>
          <p:cNvPr id="12" name="Footer Placeholder 7">
            <a:extLst>
              <a:ext uri="{FF2B5EF4-FFF2-40B4-BE49-F238E27FC236}">
                <a16:creationId xmlns:a16="http://schemas.microsoft.com/office/drawing/2014/main" id="{C1DC8042-CBE2-42AD-AD7A-89046CCE81D9}"/>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14" name="Date Placeholder 8">
            <a:extLst>
              <a:ext uri="{FF2B5EF4-FFF2-40B4-BE49-F238E27FC236}">
                <a16:creationId xmlns:a16="http://schemas.microsoft.com/office/drawing/2014/main" id="{EFBEF618-E8F5-4FED-90F1-1595479A4394}"/>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96647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A8940CA7-7EC5-4A65-AC66-6EE8C3E41974}"/>
              </a:ext>
            </a:extLst>
          </p:cNvPr>
          <p:cNvSpPr/>
          <p:nvPr/>
        </p:nvSpPr>
        <p:spPr>
          <a:xfrm>
            <a:off x="1723171" y="21862"/>
            <a:ext cx="9342394" cy="553998"/>
          </a:xfrm>
          <a:prstGeom prst="rect">
            <a:avLst/>
          </a:prstGeom>
        </p:spPr>
        <p:txBody>
          <a:bodyPr wrap="square">
            <a:spAutoFit/>
          </a:bodyPr>
          <a:lstStyle/>
          <a:p>
            <a:pPr lvl="0" algn="ctr"/>
            <a:r>
              <a:rPr lang="en-IN" sz="3000"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Criterion-7 : Continuous Improvement</a:t>
            </a:r>
          </a:p>
        </p:txBody>
      </p:sp>
      <p:sp>
        <p:nvSpPr>
          <p:cNvPr id="3" name="Slide Number Placeholder 3">
            <a:extLst>
              <a:ext uri="{FF2B5EF4-FFF2-40B4-BE49-F238E27FC236}">
                <a16:creationId xmlns:a16="http://schemas.microsoft.com/office/drawing/2014/main" id="{36BF1EB9-0BE9-4CB8-9E2C-0E5E2BFC3C70}"/>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51</a:t>
            </a:fld>
            <a:endParaRPr lang="en-IN" sz="1800" spc="400" dirty="0">
              <a:solidFill>
                <a:schemeClr val="bg1">
                  <a:lumMod val="95000"/>
                </a:schemeClr>
              </a:solidFill>
            </a:endParaRPr>
          </a:p>
        </p:txBody>
      </p:sp>
      <p:sp>
        <p:nvSpPr>
          <p:cNvPr id="4" name="Rounded Rectangle 4">
            <a:extLst>
              <a:ext uri="{FF2B5EF4-FFF2-40B4-BE49-F238E27FC236}">
                <a16:creationId xmlns:a16="http://schemas.microsoft.com/office/drawing/2014/main" id="{77B943C5-F482-4948-8E84-0ADE1E037266}"/>
              </a:ext>
            </a:extLst>
          </p:cNvPr>
          <p:cNvSpPr/>
          <p:nvPr/>
        </p:nvSpPr>
        <p:spPr>
          <a:xfrm>
            <a:off x="188391" y="1112754"/>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PO-PSO Direct Attainment</a:t>
            </a:r>
          </a:p>
        </p:txBody>
      </p:sp>
      <p:sp>
        <p:nvSpPr>
          <p:cNvPr id="5" name="Rounded Rectangle 20">
            <a:hlinkClick r:id="" action="ppaction://noaction" highlightClick="1"/>
            <a:extLst>
              <a:ext uri="{FF2B5EF4-FFF2-40B4-BE49-F238E27FC236}">
                <a16:creationId xmlns:a16="http://schemas.microsoft.com/office/drawing/2014/main" id="{1E140119-A3F3-4611-9F9B-D326A466D413}"/>
              </a:ext>
            </a:extLst>
          </p:cNvPr>
          <p:cNvSpPr/>
          <p:nvPr/>
        </p:nvSpPr>
        <p:spPr>
          <a:xfrm>
            <a:off x="188391" y="1828068"/>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Continuous Improvement Process</a:t>
            </a:r>
          </a:p>
        </p:txBody>
      </p:sp>
      <p:sp>
        <p:nvSpPr>
          <p:cNvPr id="6" name="Rounded Rectangle 20">
            <a:hlinkClick r:id="" action="ppaction://noaction" highlightClick="1"/>
            <a:extLst>
              <a:ext uri="{FF2B5EF4-FFF2-40B4-BE49-F238E27FC236}">
                <a16:creationId xmlns:a16="http://schemas.microsoft.com/office/drawing/2014/main" id="{1B100208-A6BA-4B65-B9A2-8028935230E3}"/>
              </a:ext>
            </a:extLst>
          </p:cNvPr>
          <p:cNvSpPr/>
          <p:nvPr/>
        </p:nvSpPr>
        <p:spPr>
          <a:xfrm>
            <a:off x="188106" y="2543382"/>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Academic Audit</a:t>
            </a:r>
          </a:p>
        </p:txBody>
      </p:sp>
      <p:sp>
        <p:nvSpPr>
          <p:cNvPr id="7" name="Rounded Rectangle 20">
            <a:hlinkClick r:id="" action="ppaction://noaction" highlightClick="1"/>
            <a:extLst>
              <a:ext uri="{FF2B5EF4-FFF2-40B4-BE49-F238E27FC236}">
                <a16:creationId xmlns:a16="http://schemas.microsoft.com/office/drawing/2014/main" id="{5558AF56-9DF6-4226-B40F-62A8D68EA233}"/>
              </a:ext>
            </a:extLst>
          </p:cNvPr>
          <p:cNvSpPr/>
          <p:nvPr/>
        </p:nvSpPr>
        <p:spPr>
          <a:xfrm>
            <a:off x="188106" y="3974135"/>
            <a:ext cx="1247598"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cs typeface="Times New Roman" panose="02020603050405020304" pitchFamily="18" charset="0"/>
              </a:rPr>
              <a:t>Quality of Admitted Students</a:t>
            </a:r>
          </a:p>
        </p:txBody>
      </p:sp>
      <p:sp>
        <p:nvSpPr>
          <p:cNvPr id="10" name="Rounded Rectangle 20">
            <a:hlinkClick r:id="" action="ppaction://noaction" highlightClick="1"/>
            <a:extLst>
              <a:ext uri="{FF2B5EF4-FFF2-40B4-BE49-F238E27FC236}">
                <a16:creationId xmlns:a16="http://schemas.microsoft.com/office/drawing/2014/main" id="{95BF59B9-9E78-4060-8563-7B1272A4DF82}"/>
              </a:ext>
            </a:extLst>
          </p:cNvPr>
          <p:cNvSpPr/>
          <p:nvPr/>
        </p:nvSpPr>
        <p:spPr>
          <a:xfrm>
            <a:off x="188106" y="3258696"/>
            <a:ext cx="1247598"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latin typeface="Times New Roman" panose="02020603050405020304" pitchFamily="18" charset="0"/>
                <a:cs typeface="Times New Roman" panose="02020603050405020304" pitchFamily="18" charset="0"/>
              </a:rPr>
              <a:t>Improvement in Placement</a:t>
            </a:r>
          </a:p>
        </p:txBody>
      </p:sp>
      <p:pic>
        <p:nvPicPr>
          <p:cNvPr id="15" name="Picture 14">
            <a:extLst>
              <a:ext uri="{FF2B5EF4-FFF2-40B4-BE49-F238E27FC236}">
                <a16:creationId xmlns:a16="http://schemas.microsoft.com/office/drawing/2014/main" id="{DA97C218-8A21-4C44-AD4A-C81BFCB98D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graphicFrame>
        <p:nvGraphicFramePr>
          <p:cNvPr id="14" name="Chart 13">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2382129094"/>
              </p:ext>
            </p:extLst>
          </p:nvPr>
        </p:nvGraphicFramePr>
        <p:xfrm>
          <a:off x="2569782" y="731425"/>
          <a:ext cx="8208146" cy="26678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00000000-0008-0000-0000-000005000000}"/>
              </a:ext>
            </a:extLst>
          </p:cNvPr>
          <p:cNvGraphicFramePr>
            <a:graphicFrameLocks/>
          </p:cNvGraphicFramePr>
          <p:nvPr>
            <p:extLst>
              <p:ext uri="{D42A27DB-BD31-4B8C-83A1-F6EECF244321}">
                <p14:modId xmlns:p14="http://schemas.microsoft.com/office/powerpoint/2010/main" val="1987187185"/>
              </p:ext>
            </p:extLst>
          </p:nvPr>
        </p:nvGraphicFramePr>
        <p:xfrm>
          <a:off x="2641094" y="3649387"/>
          <a:ext cx="8424471" cy="2853285"/>
        </p:xfrm>
        <a:graphic>
          <a:graphicData uri="http://schemas.openxmlformats.org/drawingml/2006/chart">
            <c:chart xmlns:c="http://schemas.openxmlformats.org/drawingml/2006/chart" xmlns:r="http://schemas.openxmlformats.org/officeDocument/2006/relationships" r:id="rId4"/>
          </a:graphicData>
        </a:graphic>
      </p:graphicFrame>
      <p:sp>
        <p:nvSpPr>
          <p:cNvPr id="16" name="Footer Placeholder 7">
            <a:extLst>
              <a:ext uri="{FF2B5EF4-FFF2-40B4-BE49-F238E27FC236}">
                <a16:creationId xmlns:a16="http://schemas.microsoft.com/office/drawing/2014/main" id="{77D801E5-0600-47C8-9696-6629858668F7}"/>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17" name="Date Placeholder 8">
            <a:extLst>
              <a:ext uri="{FF2B5EF4-FFF2-40B4-BE49-F238E27FC236}">
                <a16:creationId xmlns:a16="http://schemas.microsoft.com/office/drawing/2014/main" id="{EDF0C1EB-749E-46ED-8F90-42A82842552B}"/>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74729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6C0C21D-CA3C-4216-A2B0-EDBD25AD4BE0}"/>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52</a:t>
            </a:fld>
            <a:endParaRPr lang="en-IN" sz="1800" spc="400" dirty="0">
              <a:solidFill>
                <a:schemeClr val="bg1">
                  <a:lumMod val="95000"/>
                </a:schemeClr>
              </a:solidFill>
            </a:endParaRPr>
          </a:p>
        </p:txBody>
      </p:sp>
      <p:sp>
        <p:nvSpPr>
          <p:cNvPr id="3" name="TextBox 10">
            <a:extLst>
              <a:ext uri="{FF2B5EF4-FFF2-40B4-BE49-F238E27FC236}">
                <a16:creationId xmlns:a16="http://schemas.microsoft.com/office/drawing/2014/main" id="{A892A483-D085-46AB-8D11-2D9A3B62E289}"/>
              </a:ext>
            </a:extLst>
          </p:cNvPr>
          <p:cNvSpPr txBox="1"/>
          <p:nvPr/>
        </p:nvSpPr>
        <p:spPr>
          <a:xfrm>
            <a:off x="2126281" y="2114515"/>
            <a:ext cx="9144000" cy="1754326"/>
          </a:xfrm>
          <a:prstGeom prst="rect">
            <a:avLst/>
          </a:prstGeom>
          <a:noFill/>
        </p:spPr>
        <p:txBody>
          <a:bodyPr wrap="square" rtlCol="0">
            <a:spAutoFit/>
          </a:bodyPr>
          <a:lstStyle/>
          <a:p>
            <a:pPr algn="ctr"/>
            <a:r>
              <a:rPr lang="en-US" sz="54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Estrangelo Edessa" pitchFamily="66" charset="0"/>
              </a:rPr>
              <a:t>OBE Process &amp; It’s Adoption in the Department</a:t>
            </a:r>
          </a:p>
        </p:txBody>
      </p:sp>
      <p:pic>
        <p:nvPicPr>
          <p:cNvPr id="4" name="Picture 3">
            <a:extLst>
              <a:ext uri="{FF2B5EF4-FFF2-40B4-BE49-F238E27FC236}">
                <a16:creationId xmlns:a16="http://schemas.microsoft.com/office/drawing/2014/main" id="{AF7AE6AB-8A46-4F14-B471-4238224875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spTree>
    <p:extLst>
      <p:ext uri="{BB962C8B-B14F-4D97-AF65-F5344CB8AC3E}">
        <p14:creationId xmlns:p14="http://schemas.microsoft.com/office/powerpoint/2010/main" val="10073131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6">
            <a:extLst>
              <a:ext uri="{FF2B5EF4-FFF2-40B4-BE49-F238E27FC236}">
                <a16:creationId xmlns:a16="http://schemas.microsoft.com/office/drawing/2014/main" id="{B4F4C736-43E3-4B83-A2E6-23D1B5481758}"/>
              </a:ext>
            </a:extLst>
          </p:cNvPr>
          <p:cNvSpPr txBox="1"/>
          <p:nvPr/>
        </p:nvSpPr>
        <p:spPr>
          <a:xfrm>
            <a:off x="11735434" y="6591325"/>
            <a:ext cx="192405" cy="254635"/>
          </a:xfrm>
          <a:prstGeom prst="rect">
            <a:avLst/>
          </a:prstGeom>
        </p:spPr>
        <p:txBody>
          <a:bodyPr vert="horz" wrap="square" lIns="0" tIns="0" rIns="0" bIns="0" rtlCol="0">
            <a:spAutoFit/>
          </a:bodyPr>
          <a:lstStyle/>
          <a:p>
            <a:pPr marL="38100">
              <a:lnSpc>
                <a:spcPts val="1810"/>
              </a:lnSpc>
            </a:pPr>
            <a:fld id="{81D60167-4931-47E6-BA6A-407CBD079E47}" type="slidenum">
              <a:rPr sz="1800" dirty="0">
                <a:solidFill>
                  <a:srgbClr val="FFFFFF"/>
                </a:solidFill>
                <a:latin typeface="Calibri"/>
                <a:cs typeface="Calibri"/>
              </a:rPr>
              <a:t>53</a:t>
            </a:fld>
            <a:endParaRPr sz="1800" dirty="0">
              <a:latin typeface="Calibri"/>
              <a:cs typeface="Calibri"/>
            </a:endParaRPr>
          </a:p>
        </p:txBody>
      </p:sp>
      <p:sp>
        <p:nvSpPr>
          <p:cNvPr id="12" name="object 2">
            <a:extLst>
              <a:ext uri="{FF2B5EF4-FFF2-40B4-BE49-F238E27FC236}">
                <a16:creationId xmlns:a16="http://schemas.microsoft.com/office/drawing/2014/main" id="{69D74047-B344-489C-B4B8-441461A59015}"/>
              </a:ext>
            </a:extLst>
          </p:cNvPr>
          <p:cNvSpPr txBox="1">
            <a:spLocks/>
          </p:cNvSpPr>
          <p:nvPr/>
        </p:nvSpPr>
        <p:spPr>
          <a:xfrm>
            <a:off x="2942844" y="198138"/>
            <a:ext cx="6611111" cy="513715"/>
          </a:xfrm>
          <a:prstGeom prst="rect">
            <a:avLst/>
          </a:prstGeom>
        </p:spPr>
        <p:txBody>
          <a:bodyPr vert="horz" wrap="square" lIns="0" tIns="12700" rIns="0" bIns="0" rtlCol="0">
            <a:spAutoFit/>
          </a:bodyPr>
          <a:lstStyle>
            <a:lvl1pPr>
              <a:defRPr sz="3200" b="1" i="0">
                <a:solidFill>
                  <a:srgbClr val="001F5F"/>
                </a:solidFill>
                <a:latin typeface="Times New Roman"/>
                <a:ea typeface="+mj-ea"/>
                <a:cs typeface="Times New Roman"/>
              </a:defRPr>
            </a:lvl1pPr>
          </a:lstStyle>
          <a:p>
            <a:pPr marL="1985010" marR="0" lvl="0" indent="0" defTabSz="914400" eaLnBrk="1" fontAlgn="auto" latinLnBrk="0" hangingPunct="1">
              <a:lnSpc>
                <a:spcPct val="100000"/>
              </a:lnSpc>
              <a:spcBef>
                <a:spcPts val="100"/>
              </a:spcBef>
              <a:spcAft>
                <a:spcPts val="0"/>
              </a:spcAft>
              <a:buClrTx/>
              <a:buSzTx/>
              <a:buFontTx/>
              <a:buNone/>
              <a:tabLst/>
              <a:defRPr/>
            </a:pPr>
            <a:r>
              <a:rPr kumimoji="0" lang="en-IN" sz="3200" b="1" i="0" u="none" strike="noStrike" kern="0" cap="none" spc="0" normalizeH="0" baseline="0" noProof="0" dirty="0">
                <a:ln>
                  <a:noFill/>
                </a:ln>
                <a:solidFill>
                  <a:srgbClr val="001F5F"/>
                </a:solidFill>
                <a:effectLst/>
                <a:uLnTx/>
                <a:uFillTx/>
                <a:latin typeface="Times New Roman"/>
                <a:ea typeface="+mj-ea"/>
                <a:cs typeface="Times New Roman"/>
              </a:rPr>
              <a:t>Outcome</a:t>
            </a:r>
            <a:r>
              <a:rPr kumimoji="0" lang="en-IN" sz="3200" b="1" i="0" u="none" strike="noStrike" kern="0" cap="none" spc="-45" normalizeH="0" baseline="0" noProof="0" dirty="0">
                <a:ln>
                  <a:noFill/>
                </a:ln>
                <a:solidFill>
                  <a:srgbClr val="001F5F"/>
                </a:solidFill>
                <a:effectLst/>
                <a:uLnTx/>
                <a:uFillTx/>
                <a:latin typeface="Times New Roman"/>
                <a:ea typeface="+mj-ea"/>
                <a:cs typeface="Times New Roman"/>
              </a:rPr>
              <a:t> </a:t>
            </a:r>
            <a:r>
              <a:rPr kumimoji="0" lang="en-IN" sz="3200" b="1" i="0" u="none" strike="noStrike" kern="0" cap="none" spc="0" normalizeH="0" baseline="0" noProof="0" dirty="0">
                <a:ln>
                  <a:noFill/>
                </a:ln>
                <a:solidFill>
                  <a:srgbClr val="001F5F"/>
                </a:solidFill>
                <a:effectLst/>
                <a:uLnTx/>
                <a:uFillTx/>
                <a:latin typeface="Times New Roman"/>
                <a:ea typeface="+mj-ea"/>
                <a:cs typeface="Times New Roman"/>
              </a:rPr>
              <a:t>Based</a:t>
            </a:r>
            <a:r>
              <a:rPr kumimoji="0" lang="en-IN" sz="3200" b="1" i="0" u="none" strike="noStrike" kern="0" cap="none" spc="-25" normalizeH="0" baseline="0" noProof="0" dirty="0">
                <a:ln>
                  <a:noFill/>
                </a:ln>
                <a:solidFill>
                  <a:srgbClr val="001F5F"/>
                </a:solidFill>
                <a:effectLst/>
                <a:uLnTx/>
                <a:uFillTx/>
                <a:latin typeface="Times New Roman"/>
                <a:ea typeface="+mj-ea"/>
                <a:cs typeface="Times New Roman"/>
              </a:rPr>
              <a:t> </a:t>
            </a:r>
            <a:r>
              <a:rPr kumimoji="0" lang="en-IN" sz="3200" b="1" i="0" u="none" strike="noStrike" kern="0" cap="none" spc="0" normalizeH="0" baseline="0" noProof="0" dirty="0">
                <a:ln>
                  <a:noFill/>
                </a:ln>
                <a:solidFill>
                  <a:srgbClr val="001F5F"/>
                </a:solidFill>
                <a:effectLst/>
                <a:uLnTx/>
                <a:uFillTx/>
                <a:latin typeface="Times New Roman"/>
                <a:ea typeface="+mj-ea"/>
                <a:cs typeface="Times New Roman"/>
              </a:rPr>
              <a:t>Education</a:t>
            </a:r>
          </a:p>
        </p:txBody>
      </p:sp>
      <p:pic>
        <p:nvPicPr>
          <p:cNvPr id="13" name="object 3">
            <a:extLst>
              <a:ext uri="{FF2B5EF4-FFF2-40B4-BE49-F238E27FC236}">
                <a16:creationId xmlns:a16="http://schemas.microsoft.com/office/drawing/2014/main" id="{B108270D-1A85-4B79-B8C2-2E7CC1D5690E}"/>
              </a:ext>
            </a:extLst>
          </p:cNvPr>
          <p:cNvPicPr/>
          <p:nvPr/>
        </p:nvPicPr>
        <p:blipFill>
          <a:blip r:embed="rId2" cstate="print"/>
          <a:stretch>
            <a:fillRect/>
          </a:stretch>
        </p:blipFill>
        <p:spPr>
          <a:xfrm>
            <a:off x="313944" y="269747"/>
            <a:ext cx="1025652" cy="960119"/>
          </a:xfrm>
          <a:prstGeom prst="rect">
            <a:avLst/>
          </a:prstGeom>
        </p:spPr>
      </p:pic>
      <p:sp>
        <p:nvSpPr>
          <p:cNvPr id="14" name="object 4">
            <a:extLst>
              <a:ext uri="{FF2B5EF4-FFF2-40B4-BE49-F238E27FC236}">
                <a16:creationId xmlns:a16="http://schemas.microsoft.com/office/drawing/2014/main" id="{724CAEF2-20CE-4F8E-A7E0-5C15DA86F505}"/>
              </a:ext>
            </a:extLst>
          </p:cNvPr>
          <p:cNvSpPr txBox="1"/>
          <p:nvPr/>
        </p:nvSpPr>
        <p:spPr>
          <a:xfrm>
            <a:off x="2312289" y="678923"/>
            <a:ext cx="9050020" cy="5219378"/>
          </a:xfrm>
          <a:prstGeom prst="rect">
            <a:avLst/>
          </a:prstGeom>
        </p:spPr>
        <p:txBody>
          <a:bodyPr vert="horz" wrap="square" lIns="0" tIns="12700" rIns="0" bIns="0" rtlCol="0">
            <a:spAutoFit/>
          </a:bodyPr>
          <a:lstStyle/>
          <a:p>
            <a:pPr marL="355600" marR="5080" indent="-342900" algn="just" defTabSz="914400">
              <a:spcBef>
                <a:spcPts val="100"/>
              </a:spcBef>
              <a:buFont typeface="Wingdings" pitchFamily="2" charset="2"/>
              <a:buChar char="v"/>
              <a:tabLst>
                <a:tab pos="355600" algn="l"/>
              </a:tabLst>
            </a:pPr>
            <a:r>
              <a:rPr lang="en-US" sz="2000" spc="-5" dirty="0">
                <a:solidFill>
                  <a:srgbClr val="7030A0"/>
                </a:solidFill>
                <a:latin typeface="Times New Roman"/>
                <a:cs typeface="Times New Roman"/>
              </a:rPr>
              <a:t>OBE is an educational process that focuses on what students can do or the qualities they should develop after they are taught.</a:t>
            </a:r>
          </a:p>
          <a:p>
            <a:pPr marL="355600" marR="5080" indent="-342900" algn="just" defTabSz="914400">
              <a:spcBef>
                <a:spcPts val="100"/>
              </a:spcBef>
              <a:buFont typeface="Wingdings" pitchFamily="2" charset="2"/>
              <a:buChar char="v"/>
              <a:tabLst>
                <a:tab pos="355600" algn="l"/>
              </a:tabLst>
            </a:pPr>
            <a:r>
              <a:rPr lang="en-US" sz="2000" spc="-5" dirty="0">
                <a:solidFill>
                  <a:srgbClr val="7030A0"/>
                </a:solidFill>
                <a:latin typeface="Times New Roman"/>
                <a:cs typeface="Times New Roman"/>
              </a:rPr>
              <a:t>OBE involves the restructuring of curriculum, assessment and reporting practices in education to reflect the achievement of high order learning and mastery rather than accumulation of course credits.</a:t>
            </a:r>
          </a:p>
          <a:p>
            <a:pPr marL="355600" marR="5080" indent="-342900" algn="just" defTabSz="914400">
              <a:spcBef>
                <a:spcPts val="100"/>
              </a:spcBef>
              <a:buFont typeface="Wingdings" pitchFamily="2" charset="2"/>
              <a:buChar char="v"/>
              <a:tabLst>
                <a:tab pos="355600" algn="l"/>
              </a:tabLst>
            </a:pPr>
            <a:r>
              <a:rPr lang="en-US" sz="2000" dirty="0">
                <a:solidFill>
                  <a:srgbClr val="7030A0"/>
                </a:solidFill>
                <a:latin typeface="Times New Roman" panose="02020603050405020304" pitchFamily="18" charset="0"/>
                <a:cs typeface="Times New Roman" panose="02020603050405020304" pitchFamily="18" charset="0"/>
              </a:rPr>
              <a:t>Understanding fundamentals very well, and learning new skills/competencies that would enable individuals to cope with the demands of the rapidly changing workplace.</a:t>
            </a:r>
          </a:p>
          <a:p>
            <a:pPr marL="355600" marR="5080" indent="-342900" algn="just" defTabSz="914400">
              <a:spcBef>
                <a:spcPts val="100"/>
              </a:spcBef>
              <a:buFont typeface="Wingdings" pitchFamily="2" charset="2"/>
              <a:buChar char="v"/>
              <a:tabLst>
                <a:tab pos="355600" algn="l"/>
              </a:tabLst>
            </a:pPr>
            <a:r>
              <a:rPr lang="en-US" sz="2000" dirty="0">
                <a:solidFill>
                  <a:srgbClr val="7030A0"/>
                </a:solidFill>
                <a:latin typeface="Times New Roman" panose="02020603050405020304" pitchFamily="18" charset="0"/>
                <a:cs typeface="Times New Roman" panose="02020603050405020304" pitchFamily="18" charset="0"/>
              </a:rPr>
              <a:t>Prepare global engineers who will have to solve problems and shoulder challenges which are not even known today!!</a:t>
            </a:r>
            <a:endParaRPr sz="2000" dirty="0">
              <a:solidFill>
                <a:srgbClr val="7030A0"/>
              </a:solidFill>
              <a:latin typeface="Times New Roman"/>
              <a:cs typeface="Times New Roman"/>
            </a:endParaRPr>
          </a:p>
          <a:p>
            <a:pPr marL="241300" defTabSz="914400">
              <a:spcBef>
                <a:spcPts val="1275"/>
              </a:spcBef>
            </a:pPr>
            <a:r>
              <a:rPr sz="2000" b="1" dirty="0">
                <a:solidFill>
                  <a:srgbClr val="C00000"/>
                </a:solidFill>
                <a:latin typeface="Times New Roman"/>
                <a:cs typeface="Times New Roman"/>
              </a:rPr>
              <a:t>Benefits</a:t>
            </a:r>
            <a:r>
              <a:rPr sz="2000" b="1" spc="-35" dirty="0">
                <a:solidFill>
                  <a:srgbClr val="C00000"/>
                </a:solidFill>
                <a:latin typeface="Times New Roman"/>
                <a:cs typeface="Times New Roman"/>
              </a:rPr>
              <a:t> </a:t>
            </a:r>
            <a:r>
              <a:rPr sz="2000" b="1" dirty="0">
                <a:solidFill>
                  <a:srgbClr val="C00000"/>
                </a:solidFill>
                <a:latin typeface="Times New Roman"/>
                <a:cs typeface="Times New Roman"/>
              </a:rPr>
              <a:t>of</a:t>
            </a:r>
            <a:r>
              <a:rPr sz="2000" b="1" spc="-35" dirty="0">
                <a:solidFill>
                  <a:srgbClr val="C00000"/>
                </a:solidFill>
                <a:latin typeface="Times New Roman"/>
                <a:cs typeface="Times New Roman"/>
              </a:rPr>
              <a:t> </a:t>
            </a:r>
            <a:r>
              <a:rPr sz="2000" b="1" dirty="0">
                <a:solidFill>
                  <a:srgbClr val="C00000"/>
                </a:solidFill>
                <a:latin typeface="Times New Roman"/>
                <a:cs typeface="Times New Roman"/>
              </a:rPr>
              <a:t>OBE:</a:t>
            </a:r>
            <a:endParaRPr sz="2000" dirty="0">
              <a:solidFill>
                <a:prstClr val="black"/>
              </a:solidFill>
              <a:latin typeface="Times New Roman"/>
              <a:cs typeface="Times New Roman"/>
            </a:endParaRPr>
          </a:p>
          <a:p>
            <a:pPr marL="584200" lvl="1" indent="-343535" defTabSz="914400">
              <a:spcBef>
                <a:spcPts val="960"/>
              </a:spcBef>
              <a:buSzPct val="90000"/>
              <a:buFont typeface="Wingdings"/>
              <a:buChar char=""/>
              <a:tabLst>
                <a:tab pos="584200" algn="l"/>
                <a:tab pos="584835" algn="l"/>
              </a:tabLst>
            </a:pPr>
            <a:r>
              <a:rPr sz="2000" dirty="0">
                <a:solidFill>
                  <a:prstClr val="black"/>
                </a:solidFill>
                <a:latin typeface="Times New Roman"/>
                <a:cs typeface="Times New Roman"/>
              </a:rPr>
              <a:t>More</a:t>
            </a:r>
            <a:r>
              <a:rPr sz="2000" spc="-25" dirty="0">
                <a:solidFill>
                  <a:prstClr val="black"/>
                </a:solidFill>
                <a:latin typeface="Times New Roman"/>
                <a:cs typeface="Times New Roman"/>
              </a:rPr>
              <a:t> </a:t>
            </a:r>
            <a:r>
              <a:rPr sz="2000" dirty="0">
                <a:solidFill>
                  <a:prstClr val="black"/>
                </a:solidFill>
                <a:latin typeface="Times New Roman"/>
                <a:cs typeface="Times New Roman"/>
              </a:rPr>
              <a:t>directed</a:t>
            </a:r>
            <a:r>
              <a:rPr sz="2000" spc="-35" dirty="0">
                <a:solidFill>
                  <a:prstClr val="black"/>
                </a:solidFill>
                <a:latin typeface="Times New Roman"/>
                <a:cs typeface="Times New Roman"/>
              </a:rPr>
              <a:t> </a:t>
            </a:r>
            <a:r>
              <a:rPr sz="2000" dirty="0">
                <a:solidFill>
                  <a:prstClr val="black"/>
                </a:solidFill>
                <a:latin typeface="Times New Roman"/>
                <a:cs typeface="Times New Roman"/>
              </a:rPr>
              <a:t>&amp;</a:t>
            </a:r>
            <a:r>
              <a:rPr sz="2000" spc="-10" dirty="0">
                <a:solidFill>
                  <a:prstClr val="black"/>
                </a:solidFill>
                <a:latin typeface="Times New Roman"/>
                <a:cs typeface="Times New Roman"/>
              </a:rPr>
              <a:t> </a:t>
            </a:r>
            <a:r>
              <a:rPr sz="2000" dirty="0">
                <a:solidFill>
                  <a:prstClr val="black"/>
                </a:solidFill>
                <a:latin typeface="Times New Roman"/>
                <a:cs typeface="Times New Roman"/>
              </a:rPr>
              <a:t>coherent</a:t>
            </a:r>
            <a:r>
              <a:rPr sz="2000" spc="-45" dirty="0">
                <a:solidFill>
                  <a:prstClr val="black"/>
                </a:solidFill>
                <a:latin typeface="Times New Roman"/>
                <a:cs typeface="Times New Roman"/>
              </a:rPr>
              <a:t> </a:t>
            </a:r>
            <a:r>
              <a:rPr sz="2000" spc="-5" dirty="0">
                <a:solidFill>
                  <a:prstClr val="black"/>
                </a:solidFill>
                <a:latin typeface="Times New Roman"/>
                <a:cs typeface="Times New Roman"/>
              </a:rPr>
              <a:t>curriculum.</a:t>
            </a:r>
            <a:endParaRPr sz="2000" dirty="0">
              <a:solidFill>
                <a:prstClr val="black"/>
              </a:solidFill>
              <a:latin typeface="Times New Roman"/>
              <a:cs typeface="Times New Roman"/>
            </a:endParaRPr>
          </a:p>
          <a:p>
            <a:pPr marL="584200" lvl="1" indent="-343535" defTabSz="914400">
              <a:spcBef>
                <a:spcPts val="960"/>
              </a:spcBef>
              <a:buSzPct val="90000"/>
              <a:buFont typeface="Wingdings"/>
              <a:buChar char=""/>
              <a:tabLst>
                <a:tab pos="584200" algn="l"/>
                <a:tab pos="584835" algn="l"/>
              </a:tabLst>
            </a:pPr>
            <a:r>
              <a:rPr sz="2000" dirty="0">
                <a:solidFill>
                  <a:prstClr val="black"/>
                </a:solidFill>
                <a:latin typeface="Times New Roman"/>
                <a:cs typeface="Times New Roman"/>
              </a:rPr>
              <a:t>Graduates</a:t>
            </a:r>
            <a:r>
              <a:rPr sz="2000" spc="-35" dirty="0">
                <a:solidFill>
                  <a:prstClr val="black"/>
                </a:solidFill>
                <a:latin typeface="Times New Roman"/>
                <a:cs typeface="Times New Roman"/>
              </a:rPr>
              <a:t> </a:t>
            </a:r>
            <a:r>
              <a:rPr sz="2000" spc="-5" dirty="0">
                <a:solidFill>
                  <a:prstClr val="black"/>
                </a:solidFill>
                <a:latin typeface="Times New Roman"/>
                <a:cs typeface="Times New Roman"/>
              </a:rPr>
              <a:t>will</a:t>
            </a:r>
            <a:r>
              <a:rPr sz="2000" spc="-15" dirty="0">
                <a:solidFill>
                  <a:prstClr val="black"/>
                </a:solidFill>
                <a:latin typeface="Times New Roman"/>
                <a:cs typeface="Times New Roman"/>
              </a:rPr>
              <a:t> </a:t>
            </a:r>
            <a:r>
              <a:rPr sz="2000" dirty="0">
                <a:solidFill>
                  <a:prstClr val="black"/>
                </a:solidFill>
                <a:latin typeface="Times New Roman"/>
                <a:cs typeface="Times New Roman"/>
              </a:rPr>
              <a:t>be</a:t>
            </a:r>
            <a:r>
              <a:rPr sz="2000" spc="-10" dirty="0">
                <a:solidFill>
                  <a:prstClr val="black"/>
                </a:solidFill>
                <a:latin typeface="Times New Roman"/>
                <a:cs typeface="Times New Roman"/>
              </a:rPr>
              <a:t> </a:t>
            </a:r>
            <a:r>
              <a:rPr sz="2000" spc="-5" dirty="0">
                <a:solidFill>
                  <a:prstClr val="black"/>
                </a:solidFill>
                <a:latin typeface="Times New Roman"/>
                <a:cs typeface="Times New Roman"/>
              </a:rPr>
              <a:t>more </a:t>
            </a:r>
            <a:r>
              <a:rPr sz="2000" dirty="0">
                <a:solidFill>
                  <a:prstClr val="black"/>
                </a:solidFill>
                <a:latin typeface="Times New Roman"/>
                <a:cs typeface="Times New Roman"/>
              </a:rPr>
              <a:t>“relevant”</a:t>
            </a:r>
            <a:r>
              <a:rPr sz="2000" spc="-40" dirty="0">
                <a:solidFill>
                  <a:prstClr val="black"/>
                </a:solidFill>
                <a:latin typeface="Times New Roman"/>
                <a:cs typeface="Times New Roman"/>
              </a:rPr>
              <a:t> </a:t>
            </a:r>
            <a:r>
              <a:rPr sz="2000" dirty="0">
                <a:solidFill>
                  <a:prstClr val="black"/>
                </a:solidFill>
                <a:latin typeface="Times New Roman"/>
                <a:cs typeface="Times New Roman"/>
              </a:rPr>
              <a:t>to</a:t>
            </a:r>
            <a:r>
              <a:rPr sz="2000" spc="-10" dirty="0">
                <a:solidFill>
                  <a:prstClr val="black"/>
                </a:solidFill>
                <a:latin typeface="Times New Roman"/>
                <a:cs typeface="Times New Roman"/>
              </a:rPr>
              <a:t> </a:t>
            </a:r>
            <a:r>
              <a:rPr sz="2000" dirty="0">
                <a:solidFill>
                  <a:prstClr val="black"/>
                </a:solidFill>
                <a:latin typeface="Times New Roman"/>
                <a:cs typeface="Times New Roman"/>
              </a:rPr>
              <a:t>industry</a:t>
            </a:r>
            <a:r>
              <a:rPr sz="2000" spc="-40" dirty="0">
                <a:solidFill>
                  <a:prstClr val="black"/>
                </a:solidFill>
                <a:latin typeface="Times New Roman"/>
                <a:cs typeface="Times New Roman"/>
              </a:rPr>
              <a:t> </a:t>
            </a:r>
            <a:r>
              <a:rPr sz="2000" spc="5" dirty="0">
                <a:solidFill>
                  <a:prstClr val="black"/>
                </a:solidFill>
                <a:latin typeface="Times New Roman"/>
                <a:cs typeface="Times New Roman"/>
              </a:rPr>
              <a:t>&amp;</a:t>
            </a:r>
            <a:r>
              <a:rPr sz="2000" spc="-10" dirty="0">
                <a:solidFill>
                  <a:prstClr val="black"/>
                </a:solidFill>
                <a:latin typeface="Times New Roman"/>
                <a:cs typeface="Times New Roman"/>
              </a:rPr>
              <a:t> </a:t>
            </a:r>
            <a:r>
              <a:rPr sz="2000" dirty="0">
                <a:solidFill>
                  <a:prstClr val="black"/>
                </a:solidFill>
                <a:latin typeface="Times New Roman"/>
                <a:cs typeface="Times New Roman"/>
              </a:rPr>
              <a:t>other</a:t>
            </a:r>
            <a:r>
              <a:rPr sz="2000" spc="-30" dirty="0">
                <a:solidFill>
                  <a:prstClr val="black"/>
                </a:solidFill>
                <a:latin typeface="Times New Roman"/>
                <a:cs typeface="Times New Roman"/>
              </a:rPr>
              <a:t> </a:t>
            </a:r>
            <a:r>
              <a:rPr sz="2000" dirty="0">
                <a:solidFill>
                  <a:prstClr val="black"/>
                </a:solidFill>
                <a:latin typeface="Times New Roman"/>
                <a:cs typeface="Times New Roman"/>
              </a:rPr>
              <a:t>stakeholders</a:t>
            </a:r>
            <a:r>
              <a:rPr sz="2000" spc="-45" dirty="0">
                <a:solidFill>
                  <a:prstClr val="black"/>
                </a:solidFill>
                <a:latin typeface="Times New Roman"/>
                <a:cs typeface="Times New Roman"/>
              </a:rPr>
              <a:t> </a:t>
            </a:r>
            <a:r>
              <a:rPr sz="2000" spc="-5" dirty="0">
                <a:solidFill>
                  <a:prstClr val="black"/>
                </a:solidFill>
                <a:latin typeface="Times New Roman"/>
                <a:cs typeface="Times New Roman"/>
              </a:rPr>
              <a:t>(more</a:t>
            </a:r>
            <a:r>
              <a:rPr sz="2000" spc="-10" dirty="0">
                <a:solidFill>
                  <a:prstClr val="black"/>
                </a:solidFill>
                <a:latin typeface="Times New Roman"/>
                <a:cs typeface="Times New Roman"/>
              </a:rPr>
              <a:t> </a:t>
            </a:r>
            <a:r>
              <a:rPr sz="2000" spc="-5" dirty="0">
                <a:solidFill>
                  <a:prstClr val="black"/>
                </a:solidFill>
                <a:latin typeface="Times New Roman"/>
                <a:cs typeface="Times New Roman"/>
              </a:rPr>
              <a:t>well</a:t>
            </a:r>
            <a:endParaRPr sz="2000" dirty="0">
              <a:solidFill>
                <a:prstClr val="black"/>
              </a:solidFill>
              <a:latin typeface="Times New Roman"/>
              <a:cs typeface="Times New Roman"/>
            </a:endParaRPr>
          </a:p>
          <a:p>
            <a:pPr marL="584200" defTabSz="914400"/>
            <a:r>
              <a:rPr sz="2000" dirty="0">
                <a:solidFill>
                  <a:prstClr val="black"/>
                </a:solidFill>
                <a:latin typeface="Times New Roman"/>
                <a:cs typeface="Times New Roman"/>
              </a:rPr>
              <a:t>rounded</a:t>
            </a:r>
            <a:r>
              <a:rPr sz="2000" spc="-70" dirty="0">
                <a:solidFill>
                  <a:prstClr val="black"/>
                </a:solidFill>
                <a:latin typeface="Times New Roman"/>
                <a:cs typeface="Times New Roman"/>
              </a:rPr>
              <a:t> </a:t>
            </a:r>
            <a:r>
              <a:rPr sz="2000" dirty="0">
                <a:solidFill>
                  <a:prstClr val="black"/>
                </a:solidFill>
                <a:latin typeface="Times New Roman"/>
                <a:cs typeface="Times New Roman"/>
              </a:rPr>
              <a:t>graduates)</a:t>
            </a:r>
          </a:p>
          <a:p>
            <a:pPr marL="584200" lvl="1" indent="-343535" defTabSz="914400">
              <a:spcBef>
                <a:spcPts val="960"/>
              </a:spcBef>
              <a:buSzPct val="90000"/>
              <a:buFont typeface="Wingdings"/>
              <a:buChar char=""/>
              <a:tabLst>
                <a:tab pos="584200" algn="l"/>
                <a:tab pos="584835" algn="l"/>
              </a:tabLst>
            </a:pPr>
            <a:r>
              <a:rPr sz="2000" dirty="0">
                <a:solidFill>
                  <a:prstClr val="black"/>
                </a:solidFill>
                <a:latin typeface="Times New Roman"/>
                <a:cs typeface="Times New Roman"/>
              </a:rPr>
              <a:t>Continuous</a:t>
            </a:r>
            <a:r>
              <a:rPr sz="2000" spc="-45" dirty="0">
                <a:solidFill>
                  <a:prstClr val="black"/>
                </a:solidFill>
                <a:latin typeface="Times New Roman"/>
                <a:cs typeface="Times New Roman"/>
              </a:rPr>
              <a:t> </a:t>
            </a:r>
            <a:r>
              <a:rPr sz="2000" dirty="0">
                <a:solidFill>
                  <a:prstClr val="black"/>
                </a:solidFill>
                <a:latin typeface="Times New Roman"/>
                <a:cs typeface="Times New Roman"/>
              </a:rPr>
              <a:t>Quality</a:t>
            </a:r>
            <a:r>
              <a:rPr sz="2000" spc="-15" dirty="0">
                <a:solidFill>
                  <a:prstClr val="black"/>
                </a:solidFill>
                <a:latin typeface="Times New Roman"/>
                <a:cs typeface="Times New Roman"/>
              </a:rPr>
              <a:t> </a:t>
            </a:r>
            <a:r>
              <a:rPr sz="2000" spc="-5" dirty="0">
                <a:solidFill>
                  <a:prstClr val="black"/>
                </a:solidFill>
                <a:latin typeface="Times New Roman"/>
                <a:cs typeface="Times New Roman"/>
              </a:rPr>
              <a:t>Improvement</a:t>
            </a:r>
            <a:r>
              <a:rPr sz="2000" spc="-25" dirty="0">
                <a:solidFill>
                  <a:prstClr val="black"/>
                </a:solidFill>
                <a:latin typeface="Times New Roman"/>
                <a:cs typeface="Times New Roman"/>
              </a:rPr>
              <a:t> </a:t>
            </a:r>
            <a:r>
              <a:rPr sz="2000" dirty="0">
                <a:solidFill>
                  <a:prstClr val="black"/>
                </a:solidFill>
                <a:latin typeface="Times New Roman"/>
                <a:cs typeface="Times New Roman"/>
              </a:rPr>
              <a:t>(CQI)</a:t>
            </a:r>
            <a:r>
              <a:rPr sz="2000" spc="-30" dirty="0">
                <a:solidFill>
                  <a:prstClr val="black"/>
                </a:solidFill>
                <a:latin typeface="Times New Roman"/>
                <a:cs typeface="Times New Roman"/>
              </a:rPr>
              <a:t> </a:t>
            </a:r>
            <a:r>
              <a:rPr sz="2000" dirty="0">
                <a:solidFill>
                  <a:prstClr val="black"/>
                </a:solidFill>
                <a:latin typeface="Times New Roman"/>
                <a:cs typeface="Times New Roman"/>
              </a:rPr>
              <a:t>is</a:t>
            </a:r>
            <a:r>
              <a:rPr sz="2000" spc="-15" dirty="0">
                <a:solidFill>
                  <a:prstClr val="black"/>
                </a:solidFill>
                <a:latin typeface="Times New Roman"/>
                <a:cs typeface="Times New Roman"/>
              </a:rPr>
              <a:t> </a:t>
            </a:r>
            <a:r>
              <a:rPr sz="2000" dirty="0">
                <a:solidFill>
                  <a:prstClr val="black"/>
                </a:solidFill>
                <a:latin typeface="Times New Roman"/>
                <a:cs typeface="Times New Roman"/>
              </a:rPr>
              <a:t>in</a:t>
            </a:r>
            <a:r>
              <a:rPr sz="2000" spc="-10" dirty="0">
                <a:solidFill>
                  <a:prstClr val="black"/>
                </a:solidFill>
                <a:latin typeface="Times New Roman"/>
                <a:cs typeface="Times New Roman"/>
              </a:rPr>
              <a:t> </a:t>
            </a:r>
            <a:r>
              <a:rPr sz="2000" dirty="0">
                <a:solidFill>
                  <a:prstClr val="black"/>
                </a:solidFill>
                <a:latin typeface="Times New Roman"/>
                <a:cs typeface="Times New Roman"/>
              </a:rPr>
              <a:t>place.</a:t>
            </a:r>
          </a:p>
        </p:txBody>
      </p:sp>
      <p:sp>
        <p:nvSpPr>
          <p:cNvPr id="16" name="object 6">
            <a:extLst>
              <a:ext uri="{FF2B5EF4-FFF2-40B4-BE49-F238E27FC236}">
                <a16:creationId xmlns:a16="http://schemas.microsoft.com/office/drawing/2014/main" id="{B5381428-9847-46F5-9EC9-51B2346E44E1}"/>
              </a:ext>
            </a:extLst>
          </p:cNvPr>
          <p:cNvSpPr txBox="1"/>
          <p:nvPr/>
        </p:nvSpPr>
        <p:spPr>
          <a:xfrm>
            <a:off x="11887834" y="6743725"/>
            <a:ext cx="192405" cy="254635"/>
          </a:xfrm>
          <a:prstGeom prst="rect">
            <a:avLst/>
          </a:prstGeom>
        </p:spPr>
        <p:txBody>
          <a:bodyPr vert="horz" wrap="square" lIns="0" tIns="0" rIns="0" bIns="0" rtlCol="0">
            <a:spAutoFit/>
          </a:bodyPr>
          <a:lstStyle/>
          <a:p>
            <a:pPr marL="38100" defTabSz="914400">
              <a:lnSpc>
                <a:spcPts val="1810"/>
              </a:lnSpc>
            </a:pPr>
            <a:fld id="{81D60167-4931-47E6-BA6A-407CBD079E47}" type="slidenum">
              <a:rPr dirty="0">
                <a:solidFill>
                  <a:srgbClr val="FFFFFF"/>
                </a:solidFill>
                <a:latin typeface="Calibri"/>
                <a:cs typeface="Calibri"/>
              </a:rPr>
              <a:pPr marL="38100" defTabSz="914400">
                <a:lnSpc>
                  <a:spcPts val="1810"/>
                </a:lnSpc>
              </a:pPr>
              <a:t>53</a:t>
            </a:fld>
            <a:endParaRPr dirty="0">
              <a:solidFill>
                <a:prstClr val="black"/>
              </a:solidFill>
              <a:latin typeface="Calibri"/>
              <a:cs typeface="Calibri"/>
            </a:endParaRPr>
          </a:p>
        </p:txBody>
      </p:sp>
      <p:sp>
        <p:nvSpPr>
          <p:cNvPr id="17" name="Slide Number Placeholder 3">
            <a:extLst>
              <a:ext uri="{FF2B5EF4-FFF2-40B4-BE49-F238E27FC236}">
                <a16:creationId xmlns:a16="http://schemas.microsoft.com/office/drawing/2014/main" id="{63A1A548-CE70-415A-8D56-3DB8C0A9BC3A}"/>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53</a:t>
            </a:fld>
            <a:endParaRPr lang="en-IN" sz="1800" spc="400" dirty="0">
              <a:solidFill>
                <a:schemeClr val="bg1">
                  <a:lumMod val="95000"/>
                </a:schemeClr>
              </a:solidFill>
            </a:endParaRPr>
          </a:p>
        </p:txBody>
      </p:sp>
      <p:sp>
        <p:nvSpPr>
          <p:cNvPr id="20" name="Footer Placeholder 7">
            <a:extLst>
              <a:ext uri="{FF2B5EF4-FFF2-40B4-BE49-F238E27FC236}">
                <a16:creationId xmlns:a16="http://schemas.microsoft.com/office/drawing/2014/main" id="{8D494A33-4E77-4A59-B6F4-67E558BE6D83}"/>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1" name="Date Placeholder 8">
            <a:extLst>
              <a:ext uri="{FF2B5EF4-FFF2-40B4-BE49-F238E27FC236}">
                <a16:creationId xmlns:a16="http://schemas.microsoft.com/office/drawing/2014/main" id="{F7375ADE-6BDA-4912-A788-832B070B4D2B}"/>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89519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6">
            <a:extLst>
              <a:ext uri="{FF2B5EF4-FFF2-40B4-BE49-F238E27FC236}">
                <a16:creationId xmlns:a16="http://schemas.microsoft.com/office/drawing/2014/main" id="{B4F4C736-43E3-4B83-A2E6-23D1B5481758}"/>
              </a:ext>
            </a:extLst>
          </p:cNvPr>
          <p:cNvSpPr txBox="1"/>
          <p:nvPr/>
        </p:nvSpPr>
        <p:spPr>
          <a:xfrm>
            <a:off x="11735434" y="6591325"/>
            <a:ext cx="192405" cy="254635"/>
          </a:xfrm>
          <a:prstGeom prst="rect">
            <a:avLst/>
          </a:prstGeom>
        </p:spPr>
        <p:txBody>
          <a:bodyPr vert="horz" wrap="square" lIns="0" tIns="0" rIns="0" bIns="0" rtlCol="0">
            <a:spAutoFit/>
          </a:bodyPr>
          <a:lstStyle/>
          <a:p>
            <a:pPr marL="38100">
              <a:lnSpc>
                <a:spcPts val="1810"/>
              </a:lnSpc>
            </a:pPr>
            <a:fld id="{81D60167-4931-47E6-BA6A-407CBD079E47}" type="slidenum">
              <a:rPr sz="1800" dirty="0">
                <a:solidFill>
                  <a:srgbClr val="FFFFFF"/>
                </a:solidFill>
                <a:latin typeface="Calibri"/>
                <a:cs typeface="Calibri"/>
              </a:rPr>
              <a:t>54</a:t>
            </a:fld>
            <a:endParaRPr sz="1800" dirty="0">
              <a:latin typeface="Calibri"/>
              <a:cs typeface="Calibri"/>
            </a:endParaRPr>
          </a:p>
        </p:txBody>
      </p:sp>
      <p:pic>
        <p:nvPicPr>
          <p:cNvPr id="13" name="object 3">
            <a:extLst>
              <a:ext uri="{FF2B5EF4-FFF2-40B4-BE49-F238E27FC236}">
                <a16:creationId xmlns:a16="http://schemas.microsoft.com/office/drawing/2014/main" id="{B108270D-1A85-4B79-B8C2-2E7CC1D5690E}"/>
              </a:ext>
            </a:extLst>
          </p:cNvPr>
          <p:cNvPicPr/>
          <p:nvPr/>
        </p:nvPicPr>
        <p:blipFill>
          <a:blip r:embed="rId2" cstate="print"/>
          <a:stretch>
            <a:fillRect/>
          </a:stretch>
        </p:blipFill>
        <p:spPr>
          <a:xfrm>
            <a:off x="313944" y="269747"/>
            <a:ext cx="1025652" cy="960119"/>
          </a:xfrm>
          <a:prstGeom prst="rect">
            <a:avLst/>
          </a:prstGeom>
        </p:spPr>
      </p:pic>
      <p:sp>
        <p:nvSpPr>
          <p:cNvPr id="16" name="object 6">
            <a:extLst>
              <a:ext uri="{FF2B5EF4-FFF2-40B4-BE49-F238E27FC236}">
                <a16:creationId xmlns:a16="http://schemas.microsoft.com/office/drawing/2014/main" id="{B5381428-9847-46F5-9EC9-51B2346E44E1}"/>
              </a:ext>
            </a:extLst>
          </p:cNvPr>
          <p:cNvSpPr txBox="1"/>
          <p:nvPr/>
        </p:nvSpPr>
        <p:spPr>
          <a:xfrm>
            <a:off x="11887834" y="6743725"/>
            <a:ext cx="192405" cy="254635"/>
          </a:xfrm>
          <a:prstGeom prst="rect">
            <a:avLst/>
          </a:prstGeom>
        </p:spPr>
        <p:txBody>
          <a:bodyPr vert="horz" wrap="square" lIns="0" tIns="0" rIns="0" bIns="0" rtlCol="0">
            <a:spAutoFit/>
          </a:bodyPr>
          <a:lstStyle/>
          <a:p>
            <a:pPr marL="38100" defTabSz="914400">
              <a:lnSpc>
                <a:spcPts val="1810"/>
              </a:lnSpc>
            </a:pPr>
            <a:fld id="{81D60167-4931-47E6-BA6A-407CBD079E47}" type="slidenum">
              <a:rPr dirty="0">
                <a:solidFill>
                  <a:srgbClr val="FFFFFF"/>
                </a:solidFill>
                <a:latin typeface="Calibri"/>
                <a:cs typeface="Calibri"/>
              </a:rPr>
              <a:pPr marL="38100" defTabSz="914400">
                <a:lnSpc>
                  <a:spcPts val="1810"/>
                </a:lnSpc>
              </a:pPr>
              <a:t>54</a:t>
            </a:fld>
            <a:endParaRPr dirty="0">
              <a:solidFill>
                <a:prstClr val="black"/>
              </a:solidFill>
              <a:latin typeface="Calibri"/>
              <a:cs typeface="Calibri"/>
            </a:endParaRPr>
          </a:p>
        </p:txBody>
      </p:sp>
      <p:sp>
        <p:nvSpPr>
          <p:cNvPr id="17" name="Slide Number Placeholder 3">
            <a:extLst>
              <a:ext uri="{FF2B5EF4-FFF2-40B4-BE49-F238E27FC236}">
                <a16:creationId xmlns:a16="http://schemas.microsoft.com/office/drawing/2014/main" id="{63A1A548-CE70-415A-8D56-3DB8C0A9BC3A}"/>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54</a:t>
            </a:fld>
            <a:endParaRPr lang="en-IN" sz="1800" spc="400" dirty="0">
              <a:solidFill>
                <a:schemeClr val="bg1">
                  <a:lumMod val="95000"/>
                </a:schemeClr>
              </a:solidFill>
            </a:endParaRPr>
          </a:p>
        </p:txBody>
      </p:sp>
      <p:sp>
        <p:nvSpPr>
          <p:cNvPr id="20" name="Footer Placeholder 7">
            <a:extLst>
              <a:ext uri="{FF2B5EF4-FFF2-40B4-BE49-F238E27FC236}">
                <a16:creationId xmlns:a16="http://schemas.microsoft.com/office/drawing/2014/main" id="{8D494A33-4E77-4A59-B6F4-67E558BE6D83}"/>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1" name="Date Placeholder 8">
            <a:extLst>
              <a:ext uri="{FF2B5EF4-FFF2-40B4-BE49-F238E27FC236}">
                <a16:creationId xmlns:a16="http://schemas.microsoft.com/office/drawing/2014/main" id="{F7375ADE-6BDA-4912-A788-832B070B4D2B}"/>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36" name="object 14">
            <a:extLst>
              <a:ext uri="{FF2B5EF4-FFF2-40B4-BE49-F238E27FC236}">
                <a16:creationId xmlns:a16="http://schemas.microsoft.com/office/drawing/2014/main" id="{D7AFCFCD-E217-4CB1-9B05-BDBFFCF536DC}"/>
              </a:ext>
            </a:extLst>
          </p:cNvPr>
          <p:cNvSpPr txBox="1">
            <a:spLocks/>
          </p:cNvSpPr>
          <p:nvPr/>
        </p:nvSpPr>
        <p:spPr>
          <a:xfrm>
            <a:off x="2790444" y="140334"/>
            <a:ext cx="6611111" cy="513715"/>
          </a:xfrm>
          <a:prstGeom prst="rect">
            <a:avLst/>
          </a:prstGeom>
        </p:spPr>
        <p:txBody>
          <a:bodyPr vert="horz" wrap="square" lIns="0" tIns="12700" rIns="0" bIns="0" rtlCol="0">
            <a:spAutoFit/>
          </a:bodyPr>
          <a:lstStyle>
            <a:lvl1pPr>
              <a:defRPr sz="3200" b="1" i="0">
                <a:solidFill>
                  <a:srgbClr val="001F5F"/>
                </a:solidFill>
                <a:latin typeface="Times New Roman"/>
                <a:ea typeface="+mj-ea"/>
                <a:cs typeface="Times New Roman"/>
              </a:defRPr>
            </a:lvl1pPr>
          </a:lstStyle>
          <a:p>
            <a:pPr marL="1985010" marR="0" lvl="0" indent="0" defTabSz="914400" eaLnBrk="1" fontAlgn="auto" latinLnBrk="0" hangingPunct="1">
              <a:lnSpc>
                <a:spcPct val="100000"/>
              </a:lnSpc>
              <a:spcBef>
                <a:spcPts val="100"/>
              </a:spcBef>
              <a:spcAft>
                <a:spcPts val="0"/>
              </a:spcAft>
              <a:buClrTx/>
              <a:buSzTx/>
              <a:buFontTx/>
              <a:buNone/>
              <a:tabLst/>
              <a:defRPr/>
            </a:pPr>
            <a:r>
              <a:rPr kumimoji="0" lang="en-IN" sz="3200" b="1" i="0" u="none" strike="noStrike" kern="0" cap="none" spc="0" normalizeH="0" baseline="0" noProof="0">
                <a:ln>
                  <a:noFill/>
                </a:ln>
                <a:solidFill>
                  <a:srgbClr val="001F5F"/>
                </a:solidFill>
                <a:effectLst/>
                <a:uLnTx/>
                <a:uFillTx/>
                <a:latin typeface="Times New Roman"/>
                <a:ea typeface="+mj-ea"/>
                <a:cs typeface="Times New Roman"/>
              </a:rPr>
              <a:t>Outcome</a:t>
            </a:r>
            <a:r>
              <a:rPr kumimoji="0" lang="en-IN" sz="3200" b="1" i="0" u="none" strike="noStrike" kern="0" cap="none" spc="-45" normalizeH="0" baseline="0" noProof="0">
                <a:ln>
                  <a:noFill/>
                </a:ln>
                <a:solidFill>
                  <a:srgbClr val="001F5F"/>
                </a:solidFill>
                <a:effectLst/>
                <a:uLnTx/>
                <a:uFillTx/>
                <a:latin typeface="Times New Roman"/>
                <a:ea typeface="+mj-ea"/>
                <a:cs typeface="Times New Roman"/>
              </a:rPr>
              <a:t> </a:t>
            </a:r>
            <a:r>
              <a:rPr kumimoji="0" lang="en-IN" sz="3200" b="1" i="0" u="none" strike="noStrike" kern="0" cap="none" spc="0" normalizeH="0" baseline="0" noProof="0">
                <a:ln>
                  <a:noFill/>
                </a:ln>
                <a:solidFill>
                  <a:srgbClr val="001F5F"/>
                </a:solidFill>
                <a:effectLst/>
                <a:uLnTx/>
                <a:uFillTx/>
                <a:latin typeface="Times New Roman"/>
                <a:ea typeface="+mj-ea"/>
                <a:cs typeface="Times New Roman"/>
              </a:rPr>
              <a:t>Based</a:t>
            </a:r>
            <a:r>
              <a:rPr kumimoji="0" lang="en-IN" sz="3200" b="1" i="0" u="none" strike="noStrike" kern="0" cap="none" spc="-25" normalizeH="0" baseline="0" noProof="0">
                <a:ln>
                  <a:noFill/>
                </a:ln>
                <a:solidFill>
                  <a:srgbClr val="001F5F"/>
                </a:solidFill>
                <a:effectLst/>
                <a:uLnTx/>
                <a:uFillTx/>
                <a:latin typeface="Times New Roman"/>
                <a:ea typeface="+mj-ea"/>
                <a:cs typeface="Times New Roman"/>
              </a:rPr>
              <a:t> </a:t>
            </a:r>
            <a:r>
              <a:rPr kumimoji="0" lang="en-IN" sz="3200" b="1" i="0" u="none" strike="noStrike" kern="0" cap="none" spc="0" normalizeH="0" baseline="0" noProof="0">
                <a:ln>
                  <a:noFill/>
                </a:ln>
                <a:solidFill>
                  <a:srgbClr val="001F5F"/>
                </a:solidFill>
                <a:effectLst/>
                <a:uLnTx/>
                <a:uFillTx/>
                <a:latin typeface="Times New Roman"/>
                <a:ea typeface="+mj-ea"/>
                <a:cs typeface="Times New Roman"/>
              </a:rPr>
              <a:t>Education</a:t>
            </a:r>
            <a:endParaRPr kumimoji="0" lang="en-IN" sz="3200" b="1" i="0" u="none" strike="noStrike" kern="0" cap="none" spc="0" normalizeH="0" baseline="0" noProof="0" dirty="0">
              <a:ln>
                <a:noFill/>
              </a:ln>
              <a:solidFill>
                <a:srgbClr val="001F5F"/>
              </a:solidFill>
              <a:effectLst/>
              <a:uLnTx/>
              <a:uFillTx/>
              <a:latin typeface="Times New Roman"/>
              <a:ea typeface="+mj-ea"/>
              <a:cs typeface="Times New Roman"/>
            </a:endParaRPr>
          </a:p>
        </p:txBody>
      </p:sp>
      <p:sp>
        <p:nvSpPr>
          <p:cNvPr id="37" name="object 15">
            <a:extLst>
              <a:ext uri="{FF2B5EF4-FFF2-40B4-BE49-F238E27FC236}">
                <a16:creationId xmlns:a16="http://schemas.microsoft.com/office/drawing/2014/main" id="{29DEAA1B-C095-42EA-9E9C-B75A216BDC46}"/>
              </a:ext>
            </a:extLst>
          </p:cNvPr>
          <p:cNvSpPr txBox="1"/>
          <p:nvPr/>
        </p:nvSpPr>
        <p:spPr>
          <a:xfrm>
            <a:off x="3581400" y="1248536"/>
            <a:ext cx="6098032" cy="382156"/>
          </a:xfrm>
          <a:prstGeom prst="rect">
            <a:avLst/>
          </a:prstGeom>
        </p:spPr>
        <p:txBody>
          <a:bodyPr vert="horz" wrap="square" lIns="0" tIns="12700" rIns="0" bIns="0" rtlCol="0">
            <a:spAutoFit/>
          </a:bodyPr>
          <a:lstStyle/>
          <a:p>
            <a:pPr marL="12700" algn="ctr" defTabSz="914400">
              <a:spcBef>
                <a:spcPts val="100"/>
              </a:spcBef>
            </a:pPr>
            <a:r>
              <a:rPr sz="2400" b="1" spc="-10" dirty="0">
                <a:solidFill>
                  <a:srgbClr val="C00000"/>
                </a:solidFill>
                <a:latin typeface="Times New Roman" pitchFamily="18" charset="0"/>
                <a:cs typeface="Times New Roman" pitchFamily="18" charset="0"/>
              </a:rPr>
              <a:t>Framework</a:t>
            </a:r>
            <a:r>
              <a:rPr sz="2400" b="1" spc="-35" dirty="0">
                <a:solidFill>
                  <a:srgbClr val="C00000"/>
                </a:solidFill>
                <a:latin typeface="Times New Roman" pitchFamily="18" charset="0"/>
                <a:cs typeface="Times New Roman" pitchFamily="18" charset="0"/>
              </a:rPr>
              <a:t> </a:t>
            </a:r>
            <a:r>
              <a:rPr sz="2400" b="1" spc="-15" dirty="0">
                <a:solidFill>
                  <a:srgbClr val="C00000"/>
                </a:solidFill>
                <a:latin typeface="Times New Roman" pitchFamily="18" charset="0"/>
                <a:cs typeface="Times New Roman" pitchFamily="18" charset="0"/>
              </a:rPr>
              <a:t>for</a:t>
            </a:r>
            <a:r>
              <a:rPr sz="2400" b="1" spc="-25" dirty="0">
                <a:solidFill>
                  <a:srgbClr val="C00000"/>
                </a:solidFill>
                <a:latin typeface="Times New Roman" pitchFamily="18" charset="0"/>
                <a:cs typeface="Times New Roman" pitchFamily="18" charset="0"/>
              </a:rPr>
              <a:t> </a:t>
            </a:r>
            <a:r>
              <a:rPr sz="2400" b="1" spc="-10" dirty="0">
                <a:solidFill>
                  <a:srgbClr val="C00000"/>
                </a:solidFill>
                <a:latin typeface="Times New Roman" pitchFamily="18" charset="0"/>
                <a:cs typeface="Times New Roman" pitchFamily="18" charset="0"/>
              </a:rPr>
              <a:t>Outcome</a:t>
            </a:r>
            <a:r>
              <a:rPr sz="2400" b="1" spc="-25" dirty="0">
                <a:solidFill>
                  <a:srgbClr val="C00000"/>
                </a:solidFill>
                <a:latin typeface="Times New Roman" pitchFamily="18" charset="0"/>
                <a:cs typeface="Times New Roman" pitchFamily="18" charset="0"/>
              </a:rPr>
              <a:t> </a:t>
            </a:r>
            <a:r>
              <a:rPr sz="2400" b="1" dirty="0">
                <a:solidFill>
                  <a:srgbClr val="C00000"/>
                </a:solidFill>
                <a:latin typeface="Times New Roman" pitchFamily="18" charset="0"/>
                <a:cs typeface="Times New Roman" pitchFamily="18" charset="0"/>
              </a:rPr>
              <a:t>Based</a:t>
            </a:r>
            <a:r>
              <a:rPr sz="2400" b="1" spc="-15" dirty="0">
                <a:solidFill>
                  <a:srgbClr val="C00000"/>
                </a:solidFill>
                <a:latin typeface="Times New Roman" pitchFamily="18" charset="0"/>
                <a:cs typeface="Times New Roman" pitchFamily="18" charset="0"/>
              </a:rPr>
              <a:t> </a:t>
            </a:r>
            <a:r>
              <a:rPr sz="2400" b="1" spc="-10" dirty="0">
                <a:solidFill>
                  <a:srgbClr val="C00000"/>
                </a:solidFill>
                <a:latin typeface="Times New Roman" pitchFamily="18" charset="0"/>
                <a:cs typeface="Times New Roman" pitchFamily="18" charset="0"/>
              </a:rPr>
              <a:t>Education</a:t>
            </a:r>
            <a:endParaRPr sz="2400" dirty="0">
              <a:solidFill>
                <a:prstClr val="black"/>
              </a:solidFill>
              <a:latin typeface="Times New Roman" pitchFamily="18" charset="0"/>
              <a:cs typeface="Times New Roman" pitchFamily="18" charset="0"/>
            </a:endParaRPr>
          </a:p>
        </p:txBody>
      </p:sp>
      <p:sp>
        <p:nvSpPr>
          <p:cNvPr id="38" name="object 16">
            <a:extLst>
              <a:ext uri="{FF2B5EF4-FFF2-40B4-BE49-F238E27FC236}">
                <a16:creationId xmlns:a16="http://schemas.microsoft.com/office/drawing/2014/main" id="{6FB4AE89-948A-4BEF-A4B2-7CCFB44AFDF8}"/>
              </a:ext>
            </a:extLst>
          </p:cNvPr>
          <p:cNvSpPr txBox="1"/>
          <p:nvPr/>
        </p:nvSpPr>
        <p:spPr>
          <a:xfrm>
            <a:off x="2351532" y="2133600"/>
            <a:ext cx="2331720" cy="958850"/>
          </a:xfrm>
          <a:prstGeom prst="rect">
            <a:avLst/>
          </a:prstGeom>
          <a:solidFill>
            <a:srgbClr val="FAE4D5"/>
          </a:solidFill>
          <a:ln w="12192">
            <a:solidFill>
              <a:srgbClr val="FFD966"/>
            </a:solidFill>
          </a:ln>
        </p:spPr>
        <p:txBody>
          <a:bodyPr vert="horz" wrap="square" lIns="0" tIns="189865" rIns="0" bIns="0" rtlCol="0">
            <a:spAutoFit/>
          </a:bodyPr>
          <a:lstStyle/>
          <a:p>
            <a:pPr marL="795655" marR="235585" indent="-553720" defTabSz="914400">
              <a:spcBef>
                <a:spcPts val="1495"/>
              </a:spcBef>
            </a:pPr>
            <a:r>
              <a:rPr b="1" spc="-5" dirty="0">
                <a:solidFill>
                  <a:prstClr val="black"/>
                </a:solidFill>
                <a:latin typeface="Calibri"/>
                <a:cs typeface="Calibri"/>
              </a:rPr>
              <a:t>Institute</a:t>
            </a:r>
            <a:r>
              <a:rPr b="1" spc="-70" dirty="0">
                <a:solidFill>
                  <a:prstClr val="black"/>
                </a:solidFill>
                <a:latin typeface="Calibri"/>
                <a:cs typeface="Calibri"/>
              </a:rPr>
              <a:t> </a:t>
            </a:r>
            <a:r>
              <a:rPr b="1" spc="-5" dirty="0">
                <a:solidFill>
                  <a:prstClr val="black"/>
                </a:solidFill>
                <a:latin typeface="Calibri"/>
                <a:cs typeface="Calibri"/>
              </a:rPr>
              <a:t>Vision</a:t>
            </a:r>
            <a:r>
              <a:rPr b="1" spc="-40" dirty="0">
                <a:solidFill>
                  <a:prstClr val="black"/>
                </a:solidFill>
                <a:latin typeface="Calibri"/>
                <a:cs typeface="Calibri"/>
              </a:rPr>
              <a:t> </a:t>
            </a:r>
            <a:r>
              <a:rPr b="1" dirty="0">
                <a:solidFill>
                  <a:prstClr val="black"/>
                </a:solidFill>
                <a:latin typeface="Calibri"/>
                <a:cs typeface="Calibri"/>
              </a:rPr>
              <a:t>and </a:t>
            </a:r>
            <a:r>
              <a:rPr b="1" spc="-390" dirty="0">
                <a:solidFill>
                  <a:prstClr val="black"/>
                </a:solidFill>
                <a:latin typeface="Calibri"/>
                <a:cs typeface="Calibri"/>
              </a:rPr>
              <a:t> </a:t>
            </a:r>
            <a:r>
              <a:rPr b="1" dirty="0">
                <a:solidFill>
                  <a:prstClr val="black"/>
                </a:solidFill>
                <a:latin typeface="Calibri"/>
                <a:cs typeface="Calibri"/>
              </a:rPr>
              <a:t>Mission</a:t>
            </a:r>
            <a:endParaRPr dirty="0">
              <a:solidFill>
                <a:prstClr val="black"/>
              </a:solidFill>
              <a:latin typeface="Calibri"/>
              <a:cs typeface="Calibri"/>
            </a:endParaRPr>
          </a:p>
        </p:txBody>
      </p:sp>
      <p:sp>
        <p:nvSpPr>
          <p:cNvPr id="39" name="object 17">
            <a:extLst>
              <a:ext uri="{FF2B5EF4-FFF2-40B4-BE49-F238E27FC236}">
                <a16:creationId xmlns:a16="http://schemas.microsoft.com/office/drawing/2014/main" id="{911D1C0A-F3EB-489A-B876-F3F4289F5FCE}"/>
              </a:ext>
            </a:extLst>
          </p:cNvPr>
          <p:cNvSpPr txBox="1"/>
          <p:nvPr/>
        </p:nvSpPr>
        <p:spPr>
          <a:xfrm>
            <a:off x="2351532" y="3415284"/>
            <a:ext cx="2331720" cy="957580"/>
          </a:xfrm>
          <a:prstGeom prst="rect">
            <a:avLst/>
          </a:prstGeom>
          <a:solidFill>
            <a:srgbClr val="FFF1CC"/>
          </a:solidFill>
          <a:ln w="12192">
            <a:solidFill>
              <a:srgbClr val="FFD966"/>
            </a:solidFill>
          </a:ln>
        </p:spPr>
        <p:txBody>
          <a:bodyPr vert="horz" wrap="square" lIns="0" tIns="189230" rIns="0" bIns="0" rtlCol="0">
            <a:spAutoFit/>
          </a:bodyPr>
          <a:lstStyle/>
          <a:p>
            <a:pPr marL="589915" marR="259715" indent="-320675" defTabSz="914400">
              <a:spcBef>
                <a:spcPts val="1490"/>
              </a:spcBef>
            </a:pPr>
            <a:r>
              <a:rPr b="1" spc="5" dirty="0">
                <a:solidFill>
                  <a:prstClr val="black"/>
                </a:solidFill>
                <a:latin typeface="Calibri"/>
                <a:cs typeface="Calibri"/>
              </a:rPr>
              <a:t>Dep</a:t>
            </a:r>
            <a:r>
              <a:rPr b="1" dirty="0">
                <a:solidFill>
                  <a:prstClr val="black"/>
                </a:solidFill>
                <a:latin typeface="Calibri"/>
                <a:cs typeface="Calibri"/>
              </a:rPr>
              <a:t>artm</a:t>
            </a:r>
            <a:r>
              <a:rPr b="1" spc="5" dirty="0">
                <a:solidFill>
                  <a:prstClr val="black"/>
                </a:solidFill>
                <a:latin typeface="Calibri"/>
                <a:cs typeface="Calibri"/>
              </a:rPr>
              <a:t>e</a:t>
            </a:r>
            <a:r>
              <a:rPr b="1" spc="-20" dirty="0">
                <a:solidFill>
                  <a:prstClr val="black"/>
                </a:solidFill>
                <a:latin typeface="Calibri"/>
                <a:cs typeface="Calibri"/>
              </a:rPr>
              <a:t>n</a:t>
            </a:r>
            <a:r>
              <a:rPr b="1" dirty="0">
                <a:solidFill>
                  <a:prstClr val="black"/>
                </a:solidFill>
                <a:latin typeface="Calibri"/>
                <a:cs typeface="Calibri"/>
              </a:rPr>
              <a:t>t</a:t>
            </a:r>
            <a:r>
              <a:rPr b="1" spc="-35" dirty="0">
                <a:solidFill>
                  <a:prstClr val="black"/>
                </a:solidFill>
                <a:latin typeface="Calibri"/>
                <a:cs typeface="Calibri"/>
              </a:rPr>
              <a:t> </a:t>
            </a:r>
            <a:r>
              <a:rPr b="1" dirty="0">
                <a:solidFill>
                  <a:prstClr val="black"/>
                </a:solidFill>
                <a:latin typeface="Calibri"/>
                <a:cs typeface="Calibri"/>
              </a:rPr>
              <a:t>Visi</a:t>
            </a:r>
            <a:r>
              <a:rPr b="1" spc="5" dirty="0">
                <a:solidFill>
                  <a:prstClr val="black"/>
                </a:solidFill>
                <a:latin typeface="Calibri"/>
                <a:cs typeface="Calibri"/>
              </a:rPr>
              <a:t>o</a:t>
            </a:r>
            <a:r>
              <a:rPr b="1" dirty="0">
                <a:solidFill>
                  <a:prstClr val="black"/>
                </a:solidFill>
                <a:latin typeface="Calibri"/>
                <a:cs typeface="Calibri"/>
              </a:rPr>
              <a:t>n  and</a:t>
            </a:r>
            <a:r>
              <a:rPr b="1" spc="-20" dirty="0">
                <a:solidFill>
                  <a:prstClr val="black"/>
                </a:solidFill>
                <a:latin typeface="Calibri"/>
                <a:cs typeface="Calibri"/>
              </a:rPr>
              <a:t> </a:t>
            </a:r>
            <a:r>
              <a:rPr b="1" dirty="0">
                <a:solidFill>
                  <a:prstClr val="black"/>
                </a:solidFill>
                <a:latin typeface="Calibri"/>
                <a:cs typeface="Calibri"/>
              </a:rPr>
              <a:t>Mission</a:t>
            </a:r>
            <a:endParaRPr dirty="0">
              <a:solidFill>
                <a:prstClr val="black"/>
              </a:solidFill>
              <a:latin typeface="Calibri"/>
              <a:cs typeface="Calibri"/>
            </a:endParaRPr>
          </a:p>
        </p:txBody>
      </p:sp>
      <p:sp>
        <p:nvSpPr>
          <p:cNvPr id="40" name="object 18">
            <a:extLst>
              <a:ext uri="{FF2B5EF4-FFF2-40B4-BE49-F238E27FC236}">
                <a16:creationId xmlns:a16="http://schemas.microsoft.com/office/drawing/2014/main" id="{69E77258-1DEC-44F7-9F00-B56954A3EF1F}"/>
              </a:ext>
            </a:extLst>
          </p:cNvPr>
          <p:cNvSpPr txBox="1"/>
          <p:nvPr/>
        </p:nvSpPr>
        <p:spPr>
          <a:xfrm>
            <a:off x="2351532" y="4695444"/>
            <a:ext cx="2331720" cy="958850"/>
          </a:xfrm>
          <a:prstGeom prst="rect">
            <a:avLst/>
          </a:prstGeom>
          <a:solidFill>
            <a:srgbClr val="DAE2F3"/>
          </a:solidFill>
          <a:ln w="12192">
            <a:solidFill>
              <a:srgbClr val="FFD966"/>
            </a:solidFill>
          </a:ln>
        </p:spPr>
        <p:txBody>
          <a:bodyPr vert="horz" wrap="square" lIns="0" tIns="190500" rIns="0" bIns="0" rtlCol="0">
            <a:spAutoFit/>
          </a:bodyPr>
          <a:lstStyle/>
          <a:p>
            <a:pPr marL="667385" marR="172085" indent="-485140" defTabSz="914400">
              <a:spcBef>
                <a:spcPts val="1500"/>
              </a:spcBef>
            </a:pPr>
            <a:r>
              <a:rPr b="1" spc="-15" dirty="0">
                <a:solidFill>
                  <a:prstClr val="black"/>
                </a:solidFill>
                <a:latin typeface="Calibri"/>
                <a:cs typeface="Calibri"/>
              </a:rPr>
              <a:t>Program </a:t>
            </a:r>
            <a:r>
              <a:rPr b="1" spc="-10" dirty="0">
                <a:solidFill>
                  <a:prstClr val="black"/>
                </a:solidFill>
                <a:latin typeface="Calibri"/>
                <a:cs typeface="Calibri"/>
              </a:rPr>
              <a:t>Educational </a:t>
            </a:r>
            <a:r>
              <a:rPr b="1" spc="-395" dirty="0">
                <a:solidFill>
                  <a:prstClr val="black"/>
                </a:solidFill>
                <a:latin typeface="Calibri"/>
                <a:cs typeface="Calibri"/>
              </a:rPr>
              <a:t> </a:t>
            </a:r>
            <a:r>
              <a:rPr b="1" spc="-5" dirty="0">
                <a:solidFill>
                  <a:prstClr val="black"/>
                </a:solidFill>
                <a:latin typeface="Calibri"/>
                <a:cs typeface="Calibri"/>
              </a:rPr>
              <a:t>Objectives</a:t>
            </a:r>
            <a:endParaRPr dirty="0">
              <a:solidFill>
                <a:prstClr val="black"/>
              </a:solidFill>
              <a:latin typeface="Calibri"/>
              <a:cs typeface="Calibri"/>
            </a:endParaRPr>
          </a:p>
        </p:txBody>
      </p:sp>
      <p:sp>
        <p:nvSpPr>
          <p:cNvPr id="41" name="object 19">
            <a:extLst>
              <a:ext uri="{FF2B5EF4-FFF2-40B4-BE49-F238E27FC236}">
                <a16:creationId xmlns:a16="http://schemas.microsoft.com/office/drawing/2014/main" id="{59F53E45-6B39-436B-B795-36F70D7DABC5}"/>
              </a:ext>
            </a:extLst>
          </p:cNvPr>
          <p:cNvSpPr txBox="1"/>
          <p:nvPr/>
        </p:nvSpPr>
        <p:spPr>
          <a:xfrm>
            <a:off x="5335523" y="3429000"/>
            <a:ext cx="1283335" cy="958850"/>
          </a:xfrm>
          <a:prstGeom prst="rect">
            <a:avLst/>
          </a:prstGeom>
          <a:solidFill>
            <a:srgbClr val="F8CAAC"/>
          </a:solidFill>
          <a:ln w="12192">
            <a:solidFill>
              <a:srgbClr val="FFD966"/>
            </a:solidFill>
          </a:ln>
        </p:spPr>
        <p:txBody>
          <a:bodyPr vert="horz" wrap="square" lIns="0" tIns="189865" rIns="0" bIns="0" rtlCol="0">
            <a:spAutoFit/>
          </a:bodyPr>
          <a:lstStyle/>
          <a:p>
            <a:pPr marL="158750" marR="152400" indent="156845" defTabSz="914400">
              <a:spcBef>
                <a:spcPts val="1495"/>
              </a:spcBef>
            </a:pPr>
            <a:r>
              <a:rPr b="1" spc="-10" dirty="0">
                <a:solidFill>
                  <a:prstClr val="black"/>
                </a:solidFill>
                <a:latin typeface="Calibri"/>
                <a:cs typeface="Calibri"/>
              </a:rPr>
              <a:t>Course </a:t>
            </a:r>
            <a:r>
              <a:rPr b="1" spc="-5" dirty="0">
                <a:solidFill>
                  <a:prstClr val="black"/>
                </a:solidFill>
                <a:latin typeface="Calibri"/>
                <a:cs typeface="Calibri"/>
              </a:rPr>
              <a:t> Ou</a:t>
            </a:r>
            <a:r>
              <a:rPr b="1" spc="-25" dirty="0">
                <a:solidFill>
                  <a:prstClr val="black"/>
                </a:solidFill>
                <a:latin typeface="Calibri"/>
                <a:cs typeface="Calibri"/>
              </a:rPr>
              <a:t>t</a:t>
            </a:r>
            <a:r>
              <a:rPr b="1" spc="-10" dirty="0">
                <a:solidFill>
                  <a:prstClr val="black"/>
                </a:solidFill>
                <a:latin typeface="Calibri"/>
                <a:cs typeface="Calibri"/>
              </a:rPr>
              <a:t>c</a:t>
            </a:r>
            <a:r>
              <a:rPr b="1" dirty="0">
                <a:solidFill>
                  <a:prstClr val="black"/>
                </a:solidFill>
                <a:latin typeface="Calibri"/>
                <a:cs typeface="Calibri"/>
              </a:rPr>
              <a:t>om</a:t>
            </a:r>
            <a:r>
              <a:rPr b="1" spc="5" dirty="0">
                <a:solidFill>
                  <a:prstClr val="black"/>
                </a:solidFill>
                <a:latin typeface="Calibri"/>
                <a:cs typeface="Calibri"/>
              </a:rPr>
              <a:t>e</a:t>
            </a:r>
            <a:r>
              <a:rPr b="1" dirty="0">
                <a:solidFill>
                  <a:prstClr val="black"/>
                </a:solidFill>
                <a:latin typeface="Calibri"/>
                <a:cs typeface="Calibri"/>
              </a:rPr>
              <a:t>s</a:t>
            </a:r>
            <a:endParaRPr dirty="0">
              <a:solidFill>
                <a:prstClr val="black"/>
              </a:solidFill>
              <a:latin typeface="Calibri"/>
              <a:cs typeface="Calibri"/>
            </a:endParaRPr>
          </a:p>
        </p:txBody>
      </p:sp>
      <p:sp>
        <p:nvSpPr>
          <p:cNvPr id="42" name="object 20">
            <a:extLst>
              <a:ext uri="{FF2B5EF4-FFF2-40B4-BE49-F238E27FC236}">
                <a16:creationId xmlns:a16="http://schemas.microsoft.com/office/drawing/2014/main" id="{28DD0D94-0F64-4692-BB4D-996DAA018479}"/>
              </a:ext>
            </a:extLst>
          </p:cNvPr>
          <p:cNvSpPr txBox="1"/>
          <p:nvPr/>
        </p:nvSpPr>
        <p:spPr>
          <a:xfrm>
            <a:off x="7359395" y="2191511"/>
            <a:ext cx="1892935" cy="843280"/>
          </a:xfrm>
          <a:prstGeom prst="rect">
            <a:avLst/>
          </a:prstGeom>
          <a:solidFill>
            <a:srgbClr val="D0CECE"/>
          </a:solidFill>
          <a:ln w="12192">
            <a:solidFill>
              <a:srgbClr val="FFD966"/>
            </a:solidFill>
          </a:ln>
        </p:spPr>
        <p:txBody>
          <a:bodyPr vert="horz" wrap="square" lIns="0" tIns="132080" rIns="0" bIns="0" rtlCol="0">
            <a:spAutoFit/>
          </a:bodyPr>
          <a:lstStyle/>
          <a:p>
            <a:pPr marL="464184" marR="455930" indent="78740" defTabSz="914400">
              <a:spcBef>
                <a:spcPts val="1040"/>
              </a:spcBef>
            </a:pPr>
            <a:r>
              <a:rPr b="1" spc="-15" dirty="0">
                <a:solidFill>
                  <a:prstClr val="black"/>
                </a:solidFill>
                <a:latin typeface="Calibri"/>
                <a:cs typeface="Calibri"/>
              </a:rPr>
              <a:t>Program </a:t>
            </a:r>
            <a:r>
              <a:rPr b="1" spc="-10" dirty="0">
                <a:solidFill>
                  <a:prstClr val="black"/>
                </a:solidFill>
                <a:latin typeface="Calibri"/>
                <a:cs typeface="Calibri"/>
              </a:rPr>
              <a:t> </a:t>
            </a:r>
            <a:r>
              <a:rPr b="1" spc="-5" dirty="0">
                <a:solidFill>
                  <a:prstClr val="black"/>
                </a:solidFill>
                <a:latin typeface="Calibri"/>
                <a:cs typeface="Calibri"/>
              </a:rPr>
              <a:t>Ou</a:t>
            </a:r>
            <a:r>
              <a:rPr b="1" spc="-25" dirty="0">
                <a:solidFill>
                  <a:prstClr val="black"/>
                </a:solidFill>
                <a:latin typeface="Calibri"/>
                <a:cs typeface="Calibri"/>
              </a:rPr>
              <a:t>t</a:t>
            </a:r>
            <a:r>
              <a:rPr b="1" spc="-10" dirty="0">
                <a:solidFill>
                  <a:prstClr val="black"/>
                </a:solidFill>
                <a:latin typeface="Calibri"/>
                <a:cs typeface="Calibri"/>
              </a:rPr>
              <a:t>c</a:t>
            </a:r>
            <a:r>
              <a:rPr b="1" dirty="0">
                <a:solidFill>
                  <a:prstClr val="black"/>
                </a:solidFill>
                <a:latin typeface="Calibri"/>
                <a:cs typeface="Calibri"/>
              </a:rPr>
              <a:t>om</a:t>
            </a:r>
            <a:r>
              <a:rPr b="1" spc="5" dirty="0">
                <a:solidFill>
                  <a:prstClr val="black"/>
                </a:solidFill>
                <a:latin typeface="Calibri"/>
                <a:cs typeface="Calibri"/>
              </a:rPr>
              <a:t>e</a:t>
            </a:r>
            <a:r>
              <a:rPr b="1" dirty="0">
                <a:solidFill>
                  <a:prstClr val="black"/>
                </a:solidFill>
                <a:latin typeface="Calibri"/>
                <a:cs typeface="Calibri"/>
              </a:rPr>
              <a:t>s</a:t>
            </a:r>
            <a:endParaRPr dirty="0">
              <a:solidFill>
                <a:prstClr val="black"/>
              </a:solidFill>
              <a:latin typeface="Calibri"/>
              <a:cs typeface="Calibri"/>
            </a:endParaRPr>
          </a:p>
        </p:txBody>
      </p:sp>
      <p:sp>
        <p:nvSpPr>
          <p:cNvPr id="43" name="object 21">
            <a:extLst>
              <a:ext uri="{FF2B5EF4-FFF2-40B4-BE49-F238E27FC236}">
                <a16:creationId xmlns:a16="http://schemas.microsoft.com/office/drawing/2014/main" id="{82B39BDF-B02C-487E-828B-819A2573F165}"/>
              </a:ext>
            </a:extLst>
          </p:cNvPr>
          <p:cNvSpPr txBox="1"/>
          <p:nvPr/>
        </p:nvSpPr>
        <p:spPr>
          <a:xfrm>
            <a:off x="7359395" y="3521964"/>
            <a:ext cx="1892935" cy="843280"/>
          </a:xfrm>
          <a:prstGeom prst="rect">
            <a:avLst/>
          </a:prstGeom>
          <a:solidFill>
            <a:srgbClr val="E1EFD9"/>
          </a:solidFill>
          <a:ln w="12192">
            <a:solidFill>
              <a:srgbClr val="FFD966"/>
            </a:solidFill>
          </a:ln>
        </p:spPr>
        <p:txBody>
          <a:bodyPr vert="horz" wrap="square" lIns="0" tIns="6350" rIns="0" bIns="0" rtlCol="0">
            <a:spAutoFit/>
          </a:bodyPr>
          <a:lstStyle/>
          <a:p>
            <a:pPr defTabSz="914400">
              <a:spcBef>
                <a:spcPts val="50"/>
              </a:spcBef>
            </a:pPr>
            <a:endParaRPr dirty="0">
              <a:solidFill>
                <a:prstClr val="black"/>
              </a:solidFill>
              <a:latin typeface="Times New Roman"/>
              <a:cs typeface="Times New Roman"/>
            </a:endParaRPr>
          </a:p>
          <a:p>
            <a:pPr marL="543560" defTabSz="914400"/>
            <a:r>
              <a:rPr b="1" spc="-10" dirty="0">
                <a:solidFill>
                  <a:prstClr val="black"/>
                </a:solidFill>
                <a:latin typeface="Calibri"/>
                <a:cs typeface="Calibri"/>
              </a:rPr>
              <a:t>Program</a:t>
            </a:r>
            <a:endParaRPr dirty="0">
              <a:solidFill>
                <a:prstClr val="black"/>
              </a:solidFill>
              <a:latin typeface="Calibri"/>
              <a:cs typeface="Calibri"/>
            </a:endParaRPr>
          </a:p>
        </p:txBody>
      </p:sp>
      <p:grpSp>
        <p:nvGrpSpPr>
          <p:cNvPr id="44" name="object 22">
            <a:extLst>
              <a:ext uri="{FF2B5EF4-FFF2-40B4-BE49-F238E27FC236}">
                <a16:creationId xmlns:a16="http://schemas.microsoft.com/office/drawing/2014/main" id="{3AF7205D-D153-468E-A834-7F9FC3225432}"/>
              </a:ext>
            </a:extLst>
          </p:cNvPr>
          <p:cNvGrpSpPr/>
          <p:nvPr/>
        </p:nvGrpSpPr>
        <p:grpSpPr>
          <a:xfrm>
            <a:off x="9930130" y="2793238"/>
            <a:ext cx="1871980" cy="2138680"/>
            <a:chOff x="9930130" y="2793238"/>
            <a:chExt cx="1871980" cy="2138680"/>
          </a:xfrm>
        </p:grpSpPr>
        <p:sp>
          <p:nvSpPr>
            <p:cNvPr id="45" name="object 23">
              <a:extLst>
                <a:ext uri="{FF2B5EF4-FFF2-40B4-BE49-F238E27FC236}">
                  <a16:creationId xmlns:a16="http://schemas.microsoft.com/office/drawing/2014/main" id="{07874F83-CD94-4791-AB6D-9EBA35D161CF}"/>
                </a:ext>
              </a:extLst>
            </p:cNvPr>
            <p:cNvSpPr/>
            <p:nvPr/>
          </p:nvSpPr>
          <p:spPr>
            <a:xfrm>
              <a:off x="9936480" y="2799588"/>
              <a:ext cx="1859280" cy="2125980"/>
            </a:xfrm>
            <a:custGeom>
              <a:avLst/>
              <a:gdLst/>
              <a:ahLst/>
              <a:cxnLst/>
              <a:rect l="l" t="t" r="r" b="b"/>
              <a:pathLst>
                <a:path w="1859279" h="2125979">
                  <a:moveTo>
                    <a:pt x="1549400" y="0"/>
                  </a:moveTo>
                  <a:lnTo>
                    <a:pt x="309879" y="0"/>
                  </a:lnTo>
                  <a:lnTo>
                    <a:pt x="264076" y="3358"/>
                  </a:lnTo>
                  <a:lnTo>
                    <a:pt x="220362" y="13115"/>
                  </a:lnTo>
                  <a:lnTo>
                    <a:pt x="179219" y="28792"/>
                  </a:lnTo>
                  <a:lnTo>
                    <a:pt x="141123" y="49909"/>
                  </a:lnTo>
                  <a:lnTo>
                    <a:pt x="106554" y="75990"/>
                  </a:lnTo>
                  <a:lnTo>
                    <a:pt x="75990" y="106554"/>
                  </a:lnTo>
                  <a:lnTo>
                    <a:pt x="49909" y="141123"/>
                  </a:lnTo>
                  <a:lnTo>
                    <a:pt x="28792" y="179219"/>
                  </a:lnTo>
                  <a:lnTo>
                    <a:pt x="13115" y="220362"/>
                  </a:lnTo>
                  <a:lnTo>
                    <a:pt x="3358" y="264076"/>
                  </a:lnTo>
                  <a:lnTo>
                    <a:pt x="0" y="309879"/>
                  </a:lnTo>
                  <a:lnTo>
                    <a:pt x="0" y="1816100"/>
                  </a:lnTo>
                  <a:lnTo>
                    <a:pt x="3358" y="1861903"/>
                  </a:lnTo>
                  <a:lnTo>
                    <a:pt x="13115" y="1905617"/>
                  </a:lnTo>
                  <a:lnTo>
                    <a:pt x="28792" y="1946760"/>
                  </a:lnTo>
                  <a:lnTo>
                    <a:pt x="49909" y="1984856"/>
                  </a:lnTo>
                  <a:lnTo>
                    <a:pt x="75990" y="2019425"/>
                  </a:lnTo>
                  <a:lnTo>
                    <a:pt x="106554" y="2049989"/>
                  </a:lnTo>
                  <a:lnTo>
                    <a:pt x="141123" y="2076070"/>
                  </a:lnTo>
                  <a:lnTo>
                    <a:pt x="179219" y="2097187"/>
                  </a:lnTo>
                  <a:lnTo>
                    <a:pt x="220362" y="2112864"/>
                  </a:lnTo>
                  <a:lnTo>
                    <a:pt x="264076" y="2122621"/>
                  </a:lnTo>
                  <a:lnTo>
                    <a:pt x="309879" y="2125980"/>
                  </a:lnTo>
                  <a:lnTo>
                    <a:pt x="1549400" y="2125980"/>
                  </a:lnTo>
                  <a:lnTo>
                    <a:pt x="1595203" y="2122621"/>
                  </a:lnTo>
                  <a:lnTo>
                    <a:pt x="1638917" y="2112864"/>
                  </a:lnTo>
                  <a:lnTo>
                    <a:pt x="1680060" y="2097187"/>
                  </a:lnTo>
                  <a:lnTo>
                    <a:pt x="1718156" y="2076070"/>
                  </a:lnTo>
                  <a:lnTo>
                    <a:pt x="1752725" y="2049989"/>
                  </a:lnTo>
                  <a:lnTo>
                    <a:pt x="1783289" y="2019425"/>
                  </a:lnTo>
                  <a:lnTo>
                    <a:pt x="1809370" y="1984856"/>
                  </a:lnTo>
                  <a:lnTo>
                    <a:pt x="1830487" y="1946760"/>
                  </a:lnTo>
                  <a:lnTo>
                    <a:pt x="1846164" y="1905617"/>
                  </a:lnTo>
                  <a:lnTo>
                    <a:pt x="1855921" y="1861903"/>
                  </a:lnTo>
                  <a:lnTo>
                    <a:pt x="1859279" y="1816100"/>
                  </a:lnTo>
                  <a:lnTo>
                    <a:pt x="1859279" y="309879"/>
                  </a:lnTo>
                  <a:lnTo>
                    <a:pt x="1855921" y="264076"/>
                  </a:lnTo>
                  <a:lnTo>
                    <a:pt x="1846164" y="220362"/>
                  </a:lnTo>
                  <a:lnTo>
                    <a:pt x="1830487" y="179219"/>
                  </a:lnTo>
                  <a:lnTo>
                    <a:pt x="1809370" y="141123"/>
                  </a:lnTo>
                  <a:lnTo>
                    <a:pt x="1783289" y="106554"/>
                  </a:lnTo>
                  <a:lnTo>
                    <a:pt x="1752725" y="75990"/>
                  </a:lnTo>
                  <a:lnTo>
                    <a:pt x="1718156" y="49909"/>
                  </a:lnTo>
                  <a:lnTo>
                    <a:pt x="1680060" y="28792"/>
                  </a:lnTo>
                  <a:lnTo>
                    <a:pt x="1638917" y="13115"/>
                  </a:lnTo>
                  <a:lnTo>
                    <a:pt x="1595203" y="3358"/>
                  </a:lnTo>
                  <a:lnTo>
                    <a:pt x="1549400" y="0"/>
                  </a:lnTo>
                  <a:close/>
                </a:path>
              </a:pathLst>
            </a:custGeom>
            <a:solidFill>
              <a:srgbClr val="FFF1CC"/>
            </a:solidFill>
          </p:spPr>
          <p:txBody>
            <a:bodyPr wrap="square" lIns="0" tIns="0" rIns="0" bIns="0" rtlCol="0"/>
            <a:lstStyle/>
            <a:p>
              <a:pPr defTabSz="914400"/>
              <a:endParaRPr dirty="0">
                <a:solidFill>
                  <a:prstClr val="black"/>
                </a:solidFill>
                <a:latin typeface="Calibri"/>
              </a:endParaRPr>
            </a:p>
          </p:txBody>
        </p:sp>
        <p:sp>
          <p:nvSpPr>
            <p:cNvPr id="46" name="object 24">
              <a:extLst>
                <a:ext uri="{FF2B5EF4-FFF2-40B4-BE49-F238E27FC236}">
                  <a16:creationId xmlns:a16="http://schemas.microsoft.com/office/drawing/2014/main" id="{7CA52737-EAD4-4F36-9710-642D9369500E}"/>
                </a:ext>
              </a:extLst>
            </p:cNvPr>
            <p:cNvSpPr/>
            <p:nvPr/>
          </p:nvSpPr>
          <p:spPr>
            <a:xfrm>
              <a:off x="9936480" y="2799588"/>
              <a:ext cx="1859280" cy="2125980"/>
            </a:xfrm>
            <a:custGeom>
              <a:avLst/>
              <a:gdLst/>
              <a:ahLst/>
              <a:cxnLst/>
              <a:rect l="l" t="t" r="r" b="b"/>
              <a:pathLst>
                <a:path w="1859279" h="2125979">
                  <a:moveTo>
                    <a:pt x="0" y="309879"/>
                  </a:moveTo>
                  <a:lnTo>
                    <a:pt x="3358" y="264076"/>
                  </a:lnTo>
                  <a:lnTo>
                    <a:pt x="13115" y="220362"/>
                  </a:lnTo>
                  <a:lnTo>
                    <a:pt x="28792" y="179219"/>
                  </a:lnTo>
                  <a:lnTo>
                    <a:pt x="49909" y="141123"/>
                  </a:lnTo>
                  <a:lnTo>
                    <a:pt x="75990" y="106554"/>
                  </a:lnTo>
                  <a:lnTo>
                    <a:pt x="106554" y="75990"/>
                  </a:lnTo>
                  <a:lnTo>
                    <a:pt x="141123" y="49909"/>
                  </a:lnTo>
                  <a:lnTo>
                    <a:pt x="179219" y="28792"/>
                  </a:lnTo>
                  <a:lnTo>
                    <a:pt x="220362" y="13115"/>
                  </a:lnTo>
                  <a:lnTo>
                    <a:pt x="264076" y="3358"/>
                  </a:lnTo>
                  <a:lnTo>
                    <a:pt x="309879" y="0"/>
                  </a:lnTo>
                  <a:lnTo>
                    <a:pt x="1549400" y="0"/>
                  </a:lnTo>
                  <a:lnTo>
                    <a:pt x="1595203" y="3358"/>
                  </a:lnTo>
                  <a:lnTo>
                    <a:pt x="1638917" y="13115"/>
                  </a:lnTo>
                  <a:lnTo>
                    <a:pt x="1680060" y="28792"/>
                  </a:lnTo>
                  <a:lnTo>
                    <a:pt x="1718156" y="49909"/>
                  </a:lnTo>
                  <a:lnTo>
                    <a:pt x="1752725" y="75990"/>
                  </a:lnTo>
                  <a:lnTo>
                    <a:pt x="1783289" y="106554"/>
                  </a:lnTo>
                  <a:lnTo>
                    <a:pt x="1809370" y="141123"/>
                  </a:lnTo>
                  <a:lnTo>
                    <a:pt x="1830487" y="179219"/>
                  </a:lnTo>
                  <a:lnTo>
                    <a:pt x="1846164" y="220362"/>
                  </a:lnTo>
                  <a:lnTo>
                    <a:pt x="1855921" y="264076"/>
                  </a:lnTo>
                  <a:lnTo>
                    <a:pt x="1859279" y="309879"/>
                  </a:lnTo>
                  <a:lnTo>
                    <a:pt x="1859279" y="1816100"/>
                  </a:lnTo>
                  <a:lnTo>
                    <a:pt x="1855921" y="1861903"/>
                  </a:lnTo>
                  <a:lnTo>
                    <a:pt x="1846164" y="1905617"/>
                  </a:lnTo>
                  <a:lnTo>
                    <a:pt x="1830487" y="1946760"/>
                  </a:lnTo>
                  <a:lnTo>
                    <a:pt x="1809370" y="1984856"/>
                  </a:lnTo>
                  <a:lnTo>
                    <a:pt x="1783289" y="2019425"/>
                  </a:lnTo>
                  <a:lnTo>
                    <a:pt x="1752725" y="2049989"/>
                  </a:lnTo>
                  <a:lnTo>
                    <a:pt x="1718156" y="2076070"/>
                  </a:lnTo>
                  <a:lnTo>
                    <a:pt x="1680060" y="2097187"/>
                  </a:lnTo>
                  <a:lnTo>
                    <a:pt x="1638917" y="2112864"/>
                  </a:lnTo>
                  <a:lnTo>
                    <a:pt x="1595203" y="2122621"/>
                  </a:lnTo>
                  <a:lnTo>
                    <a:pt x="1549400" y="2125980"/>
                  </a:lnTo>
                  <a:lnTo>
                    <a:pt x="309879" y="2125980"/>
                  </a:lnTo>
                  <a:lnTo>
                    <a:pt x="264076" y="2122621"/>
                  </a:lnTo>
                  <a:lnTo>
                    <a:pt x="220362" y="2112864"/>
                  </a:lnTo>
                  <a:lnTo>
                    <a:pt x="179219" y="2097187"/>
                  </a:lnTo>
                  <a:lnTo>
                    <a:pt x="141123" y="2076070"/>
                  </a:lnTo>
                  <a:lnTo>
                    <a:pt x="106554" y="2049989"/>
                  </a:lnTo>
                  <a:lnTo>
                    <a:pt x="75990" y="2019425"/>
                  </a:lnTo>
                  <a:lnTo>
                    <a:pt x="49909" y="1984856"/>
                  </a:lnTo>
                  <a:lnTo>
                    <a:pt x="28792" y="1946760"/>
                  </a:lnTo>
                  <a:lnTo>
                    <a:pt x="13115" y="1905617"/>
                  </a:lnTo>
                  <a:lnTo>
                    <a:pt x="3358" y="1861903"/>
                  </a:lnTo>
                  <a:lnTo>
                    <a:pt x="0" y="1816100"/>
                  </a:lnTo>
                  <a:lnTo>
                    <a:pt x="0" y="309879"/>
                  </a:lnTo>
                  <a:close/>
                </a:path>
              </a:pathLst>
            </a:custGeom>
            <a:ln w="12192">
              <a:solidFill>
                <a:srgbClr val="FFD966"/>
              </a:solidFill>
            </a:ln>
          </p:spPr>
          <p:txBody>
            <a:bodyPr wrap="square" lIns="0" tIns="0" rIns="0" bIns="0" rtlCol="0"/>
            <a:lstStyle/>
            <a:p>
              <a:pPr defTabSz="914400"/>
              <a:endParaRPr dirty="0">
                <a:solidFill>
                  <a:prstClr val="black"/>
                </a:solidFill>
                <a:latin typeface="Calibri"/>
              </a:endParaRPr>
            </a:p>
          </p:txBody>
        </p:sp>
      </p:grpSp>
      <p:sp>
        <p:nvSpPr>
          <p:cNvPr id="47" name="object 25">
            <a:extLst>
              <a:ext uri="{FF2B5EF4-FFF2-40B4-BE49-F238E27FC236}">
                <a16:creationId xmlns:a16="http://schemas.microsoft.com/office/drawing/2014/main" id="{9896A776-44A7-4EBE-BC59-76D5D9F454E2}"/>
              </a:ext>
            </a:extLst>
          </p:cNvPr>
          <p:cNvSpPr txBox="1"/>
          <p:nvPr/>
        </p:nvSpPr>
        <p:spPr>
          <a:xfrm>
            <a:off x="10341356" y="3423666"/>
            <a:ext cx="1052195" cy="848360"/>
          </a:xfrm>
          <a:prstGeom prst="rect">
            <a:avLst/>
          </a:prstGeom>
        </p:spPr>
        <p:txBody>
          <a:bodyPr vert="horz" wrap="square" lIns="0" tIns="12700" rIns="0" bIns="0" rtlCol="0">
            <a:spAutoFit/>
          </a:bodyPr>
          <a:lstStyle/>
          <a:p>
            <a:pPr marL="12700" marR="5080" indent="-635" algn="ctr" defTabSz="914400">
              <a:spcBef>
                <a:spcPts val="100"/>
              </a:spcBef>
            </a:pPr>
            <a:r>
              <a:rPr b="1" spc="-20" dirty="0">
                <a:solidFill>
                  <a:prstClr val="black"/>
                </a:solidFill>
                <a:latin typeface="Calibri"/>
                <a:cs typeface="Calibri"/>
              </a:rPr>
              <a:t>Teaching </a:t>
            </a:r>
            <a:r>
              <a:rPr b="1" spc="-15" dirty="0">
                <a:solidFill>
                  <a:prstClr val="black"/>
                </a:solidFill>
                <a:latin typeface="Calibri"/>
                <a:cs typeface="Calibri"/>
              </a:rPr>
              <a:t> </a:t>
            </a:r>
            <a:r>
              <a:rPr b="1" spc="-5" dirty="0">
                <a:solidFill>
                  <a:prstClr val="black"/>
                </a:solidFill>
                <a:latin typeface="Calibri"/>
                <a:cs typeface="Calibri"/>
              </a:rPr>
              <a:t>Learning</a:t>
            </a:r>
            <a:r>
              <a:rPr b="1" spc="-90" dirty="0">
                <a:solidFill>
                  <a:prstClr val="black"/>
                </a:solidFill>
                <a:latin typeface="Calibri"/>
                <a:cs typeface="Calibri"/>
              </a:rPr>
              <a:t> </a:t>
            </a:r>
            <a:r>
              <a:rPr b="1" dirty="0">
                <a:solidFill>
                  <a:prstClr val="black"/>
                </a:solidFill>
                <a:latin typeface="Calibri"/>
                <a:cs typeface="Calibri"/>
              </a:rPr>
              <a:t>&amp; </a:t>
            </a:r>
            <a:r>
              <a:rPr b="1" spc="-390" dirty="0">
                <a:solidFill>
                  <a:prstClr val="black"/>
                </a:solidFill>
                <a:latin typeface="Calibri"/>
                <a:cs typeface="Calibri"/>
              </a:rPr>
              <a:t> </a:t>
            </a:r>
            <a:r>
              <a:rPr b="1" spc="-10" dirty="0">
                <a:solidFill>
                  <a:prstClr val="black"/>
                </a:solidFill>
                <a:latin typeface="Calibri"/>
                <a:cs typeface="Calibri"/>
              </a:rPr>
              <a:t>Evaluation</a:t>
            </a:r>
            <a:endParaRPr dirty="0">
              <a:solidFill>
                <a:prstClr val="black"/>
              </a:solidFill>
              <a:latin typeface="Calibri"/>
              <a:cs typeface="Calibri"/>
            </a:endParaRPr>
          </a:p>
        </p:txBody>
      </p:sp>
      <p:sp>
        <p:nvSpPr>
          <p:cNvPr id="48" name="object 26">
            <a:extLst>
              <a:ext uri="{FF2B5EF4-FFF2-40B4-BE49-F238E27FC236}">
                <a16:creationId xmlns:a16="http://schemas.microsoft.com/office/drawing/2014/main" id="{D2AB92A7-2047-4281-82CA-5E78AEBF20DF}"/>
              </a:ext>
            </a:extLst>
          </p:cNvPr>
          <p:cNvSpPr txBox="1"/>
          <p:nvPr/>
        </p:nvSpPr>
        <p:spPr>
          <a:xfrm>
            <a:off x="9913619" y="5279135"/>
            <a:ext cx="1906905" cy="856615"/>
          </a:xfrm>
          <a:prstGeom prst="rect">
            <a:avLst/>
          </a:prstGeom>
          <a:solidFill>
            <a:srgbClr val="FFD966"/>
          </a:solidFill>
        </p:spPr>
        <p:txBody>
          <a:bodyPr vert="horz" wrap="square" lIns="0" tIns="139700" rIns="0" bIns="0" rtlCol="0">
            <a:spAutoFit/>
          </a:bodyPr>
          <a:lstStyle/>
          <a:p>
            <a:pPr marL="510540" defTabSz="914400">
              <a:spcBef>
                <a:spcPts val="1100"/>
              </a:spcBef>
            </a:pPr>
            <a:r>
              <a:rPr b="1" spc="-10" dirty="0">
                <a:solidFill>
                  <a:prstClr val="black"/>
                </a:solidFill>
                <a:latin typeface="Calibri"/>
                <a:cs typeface="Calibri"/>
              </a:rPr>
              <a:t>Graduate</a:t>
            </a:r>
            <a:endParaRPr dirty="0">
              <a:solidFill>
                <a:prstClr val="black"/>
              </a:solidFill>
              <a:latin typeface="Calibri"/>
              <a:cs typeface="Calibri"/>
            </a:endParaRPr>
          </a:p>
          <a:p>
            <a:pPr marL="536575" defTabSz="914400"/>
            <a:r>
              <a:rPr b="1" spc="-5" dirty="0">
                <a:solidFill>
                  <a:prstClr val="black"/>
                </a:solidFill>
                <a:latin typeface="Calibri"/>
                <a:cs typeface="Calibri"/>
              </a:rPr>
              <a:t>Engineer</a:t>
            </a:r>
            <a:endParaRPr dirty="0">
              <a:solidFill>
                <a:prstClr val="black"/>
              </a:solidFill>
              <a:latin typeface="Calibri"/>
              <a:cs typeface="Calibri"/>
            </a:endParaRPr>
          </a:p>
        </p:txBody>
      </p:sp>
      <p:grpSp>
        <p:nvGrpSpPr>
          <p:cNvPr id="49" name="object 27">
            <a:extLst>
              <a:ext uri="{FF2B5EF4-FFF2-40B4-BE49-F238E27FC236}">
                <a16:creationId xmlns:a16="http://schemas.microsoft.com/office/drawing/2014/main" id="{A7926B6F-7323-4A67-A191-B89D0B9D4DAA}"/>
              </a:ext>
            </a:extLst>
          </p:cNvPr>
          <p:cNvGrpSpPr/>
          <p:nvPr/>
        </p:nvGrpSpPr>
        <p:grpSpPr>
          <a:xfrm>
            <a:off x="4676266" y="2258567"/>
            <a:ext cx="6228715" cy="3028950"/>
            <a:chOff x="4676266" y="2258567"/>
            <a:chExt cx="6228715" cy="3028950"/>
          </a:xfrm>
        </p:grpSpPr>
        <p:sp>
          <p:nvSpPr>
            <p:cNvPr id="50" name="object 28">
              <a:extLst>
                <a:ext uri="{FF2B5EF4-FFF2-40B4-BE49-F238E27FC236}">
                  <a16:creationId xmlns:a16="http://schemas.microsoft.com/office/drawing/2014/main" id="{4F0F0DA6-C6AB-4EAA-9A78-00A04D103BEB}"/>
                </a:ext>
              </a:extLst>
            </p:cNvPr>
            <p:cNvSpPr/>
            <p:nvPr/>
          </p:nvSpPr>
          <p:spPr>
            <a:xfrm>
              <a:off x="4676267" y="2573400"/>
              <a:ext cx="6228715" cy="2713990"/>
            </a:xfrm>
            <a:custGeom>
              <a:avLst/>
              <a:gdLst/>
              <a:ahLst/>
              <a:cxnLst/>
              <a:rect l="l" t="t" r="r" b="b"/>
              <a:pathLst>
                <a:path w="6228715" h="2713990">
                  <a:moveTo>
                    <a:pt x="658876" y="1792097"/>
                  </a:moveTo>
                  <a:lnTo>
                    <a:pt x="581406" y="1827657"/>
                  </a:lnTo>
                  <a:lnTo>
                    <a:pt x="603389" y="1845335"/>
                  </a:lnTo>
                  <a:lnTo>
                    <a:pt x="0" y="2595626"/>
                  </a:lnTo>
                  <a:lnTo>
                    <a:pt x="15494" y="2608072"/>
                  </a:lnTo>
                  <a:lnTo>
                    <a:pt x="618883" y="1857781"/>
                  </a:lnTo>
                  <a:lnTo>
                    <a:pt x="640842" y="1875409"/>
                  </a:lnTo>
                  <a:lnTo>
                    <a:pt x="649490" y="1835404"/>
                  </a:lnTo>
                  <a:lnTo>
                    <a:pt x="658876" y="1792097"/>
                  </a:lnTo>
                  <a:close/>
                </a:path>
                <a:path w="6228715" h="2713990">
                  <a:moveTo>
                    <a:pt x="658876" y="1321181"/>
                  </a:moveTo>
                  <a:lnTo>
                    <a:pt x="639064" y="1311275"/>
                  </a:lnTo>
                  <a:lnTo>
                    <a:pt x="582676" y="1283081"/>
                  </a:lnTo>
                  <a:lnTo>
                    <a:pt x="582676" y="1311275"/>
                  </a:lnTo>
                  <a:lnTo>
                    <a:pt x="7747" y="1311275"/>
                  </a:lnTo>
                  <a:lnTo>
                    <a:pt x="7747" y="1331087"/>
                  </a:lnTo>
                  <a:lnTo>
                    <a:pt x="582676" y="1331087"/>
                  </a:lnTo>
                  <a:lnTo>
                    <a:pt x="582676" y="1359281"/>
                  </a:lnTo>
                  <a:lnTo>
                    <a:pt x="639064" y="1331087"/>
                  </a:lnTo>
                  <a:lnTo>
                    <a:pt x="658876" y="1321181"/>
                  </a:lnTo>
                  <a:close/>
                </a:path>
                <a:path w="6228715" h="2713990">
                  <a:moveTo>
                    <a:pt x="675513" y="860679"/>
                  </a:moveTo>
                  <a:lnTo>
                    <a:pt x="667283" y="815848"/>
                  </a:lnTo>
                  <a:lnTo>
                    <a:pt x="660146" y="776859"/>
                  </a:lnTo>
                  <a:lnTo>
                    <a:pt x="637616" y="793838"/>
                  </a:lnTo>
                  <a:lnTo>
                    <a:pt x="41529" y="0"/>
                  </a:lnTo>
                  <a:lnTo>
                    <a:pt x="25781" y="11938"/>
                  </a:lnTo>
                  <a:lnTo>
                    <a:pt x="621817" y="805751"/>
                  </a:lnTo>
                  <a:lnTo>
                    <a:pt x="599313" y="822706"/>
                  </a:lnTo>
                  <a:lnTo>
                    <a:pt x="675513" y="860679"/>
                  </a:lnTo>
                  <a:close/>
                </a:path>
                <a:path w="6228715" h="2713990">
                  <a:moveTo>
                    <a:pt x="2683637" y="1369949"/>
                  </a:moveTo>
                  <a:lnTo>
                    <a:pt x="2663825" y="1360043"/>
                  </a:lnTo>
                  <a:lnTo>
                    <a:pt x="2607437" y="1331849"/>
                  </a:lnTo>
                  <a:lnTo>
                    <a:pt x="2607437" y="1360043"/>
                  </a:lnTo>
                  <a:lnTo>
                    <a:pt x="1967611" y="1360043"/>
                  </a:lnTo>
                  <a:lnTo>
                    <a:pt x="1967611" y="1379855"/>
                  </a:lnTo>
                  <a:lnTo>
                    <a:pt x="2607437" y="1379855"/>
                  </a:lnTo>
                  <a:lnTo>
                    <a:pt x="2607437" y="1408049"/>
                  </a:lnTo>
                  <a:lnTo>
                    <a:pt x="2663825" y="1379855"/>
                  </a:lnTo>
                  <a:lnTo>
                    <a:pt x="2683637" y="1369949"/>
                  </a:lnTo>
                  <a:close/>
                </a:path>
                <a:path w="6228715" h="2713990">
                  <a:moveTo>
                    <a:pt x="3677285" y="897890"/>
                  </a:moveTo>
                  <a:lnTo>
                    <a:pt x="3649167" y="898550"/>
                  </a:lnTo>
                  <a:lnTo>
                    <a:pt x="3638677" y="459867"/>
                  </a:lnTo>
                  <a:lnTo>
                    <a:pt x="3618865" y="460375"/>
                  </a:lnTo>
                  <a:lnTo>
                    <a:pt x="3629355" y="899020"/>
                  </a:lnTo>
                  <a:lnTo>
                    <a:pt x="3601212" y="899668"/>
                  </a:lnTo>
                  <a:lnTo>
                    <a:pt x="3641090" y="974979"/>
                  </a:lnTo>
                  <a:lnTo>
                    <a:pt x="3670782" y="911733"/>
                  </a:lnTo>
                  <a:lnTo>
                    <a:pt x="3677285" y="897890"/>
                  </a:lnTo>
                  <a:close/>
                </a:path>
                <a:path w="6228715" h="2713990">
                  <a:moveTo>
                    <a:pt x="5261483" y="1321181"/>
                  </a:moveTo>
                  <a:lnTo>
                    <a:pt x="5241671" y="1311275"/>
                  </a:lnTo>
                  <a:lnTo>
                    <a:pt x="5185283" y="1283081"/>
                  </a:lnTo>
                  <a:lnTo>
                    <a:pt x="5185283" y="1311275"/>
                  </a:lnTo>
                  <a:lnTo>
                    <a:pt x="4594987" y="1311275"/>
                  </a:lnTo>
                  <a:lnTo>
                    <a:pt x="4594987" y="1331087"/>
                  </a:lnTo>
                  <a:lnTo>
                    <a:pt x="5185283" y="1331087"/>
                  </a:lnTo>
                  <a:lnTo>
                    <a:pt x="5185283" y="1359281"/>
                  </a:lnTo>
                  <a:lnTo>
                    <a:pt x="5241671" y="1331087"/>
                  </a:lnTo>
                  <a:lnTo>
                    <a:pt x="5261483" y="1321181"/>
                  </a:lnTo>
                  <a:close/>
                </a:path>
                <a:path w="6228715" h="2713990">
                  <a:moveTo>
                    <a:pt x="6228715" y="2637802"/>
                  </a:moveTo>
                  <a:lnTo>
                    <a:pt x="6200521" y="2637802"/>
                  </a:lnTo>
                  <a:lnTo>
                    <a:pt x="6200521" y="2352929"/>
                  </a:lnTo>
                  <a:lnTo>
                    <a:pt x="6180709" y="2352929"/>
                  </a:lnTo>
                  <a:lnTo>
                    <a:pt x="6180709" y="2637802"/>
                  </a:lnTo>
                  <a:lnTo>
                    <a:pt x="6152515" y="2637802"/>
                  </a:lnTo>
                  <a:lnTo>
                    <a:pt x="6190615" y="2713990"/>
                  </a:lnTo>
                  <a:lnTo>
                    <a:pt x="6222365" y="2650502"/>
                  </a:lnTo>
                  <a:lnTo>
                    <a:pt x="6228715" y="2637802"/>
                  </a:lnTo>
                  <a:close/>
                </a:path>
              </a:pathLst>
            </a:custGeom>
            <a:solidFill>
              <a:srgbClr val="EC7C30"/>
            </a:solidFill>
          </p:spPr>
          <p:txBody>
            <a:bodyPr wrap="square" lIns="0" tIns="0" rIns="0" bIns="0" rtlCol="0"/>
            <a:lstStyle/>
            <a:p>
              <a:pPr defTabSz="914400"/>
              <a:endParaRPr dirty="0">
                <a:solidFill>
                  <a:prstClr val="black"/>
                </a:solidFill>
                <a:latin typeface="Calibri"/>
              </a:endParaRPr>
            </a:p>
          </p:txBody>
        </p:sp>
        <p:sp>
          <p:nvSpPr>
            <p:cNvPr id="51" name="object 29">
              <a:extLst>
                <a:ext uri="{FF2B5EF4-FFF2-40B4-BE49-F238E27FC236}">
                  <a16:creationId xmlns:a16="http://schemas.microsoft.com/office/drawing/2014/main" id="{C199089B-5A08-49E9-862F-CDF0CB35D9D3}"/>
                </a:ext>
              </a:extLst>
            </p:cNvPr>
            <p:cNvSpPr/>
            <p:nvPr/>
          </p:nvSpPr>
          <p:spPr>
            <a:xfrm>
              <a:off x="7025512" y="2562224"/>
              <a:ext cx="333375" cy="76200"/>
            </a:xfrm>
            <a:custGeom>
              <a:avLst/>
              <a:gdLst/>
              <a:ahLst/>
              <a:cxnLst/>
              <a:rect l="l" t="t" r="r" b="b"/>
              <a:pathLst>
                <a:path w="333375" h="76200">
                  <a:moveTo>
                    <a:pt x="257175" y="0"/>
                  </a:moveTo>
                  <a:lnTo>
                    <a:pt x="256752" y="31710"/>
                  </a:lnTo>
                  <a:lnTo>
                    <a:pt x="269366" y="31876"/>
                  </a:lnTo>
                  <a:lnTo>
                    <a:pt x="269239" y="44576"/>
                  </a:lnTo>
                  <a:lnTo>
                    <a:pt x="256580" y="44576"/>
                  </a:lnTo>
                  <a:lnTo>
                    <a:pt x="256158" y="76200"/>
                  </a:lnTo>
                  <a:lnTo>
                    <a:pt x="321570" y="44576"/>
                  </a:lnTo>
                  <a:lnTo>
                    <a:pt x="269239" y="44576"/>
                  </a:lnTo>
                  <a:lnTo>
                    <a:pt x="256582" y="44409"/>
                  </a:lnTo>
                  <a:lnTo>
                    <a:pt x="321916" y="44409"/>
                  </a:lnTo>
                  <a:lnTo>
                    <a:pt x="332866" y="39115"/>
                  </a:lnTo>
                  <a:lnTo>
                    <a:pt x="257175" y="0"/>
                  </a:lnTo>
                  <a:close/>
                </a:path>
                <a:path w="333375" h="76200">
                  <a:moveTo>
                    <a:pt x="256752" y="31710"/>
                  </a:moveTo>
                  <a:lnTo>
                    <a:pt x="256582" y="44409"/>
                  </a:lnTo>
                  <a:lnTo>
                    <a:pt x="269239" y="44576"/>
                  </a:lnTo>
                  <a:lnTo>
                    <a:pt x="269366" y="31876"/>
                  </a:lnTo>
                  <a:lnTo>
                    <a:pt x="256752" y="31710"/>
                  </a:lnTo>
                  <a:close/>
                </a:path>
                <a:path w="333375" h="76200">
                  <a:moveTo>
                    <a:pt x="253" y="28321"/>
                  </a:moveTo>
                  <a:lnTo>
                    <a:pt x="0" y="41021"/>
                  </a:lnTo>
                  <a:lnTo>
                    <a:pt x="256582" y="44409"/>
                  </a:lnTo>
                  <a:lnTo>
                    <a:pt x="256752" y="31710"/>
                  </a:lnTo>
                  <a:lnTo>
                    <a:pt x="253" y="28321"/>
                  </a:lnTo>
                  <a:close/>
                </a:path>
              </a:pathLst>
            </a:custGeom>
            <a:solidFill>
              <a:srgbClr val="5B9BD4"/>
            </a:solidFill>
          </p:spPr>
          <p:txBody>
            <a:bodyPr wrap="square" lIns="0" tIns="0" rIns="0" bIns="0" rtlCol="0"/>
            <a:lstStyle/>
            <a:p>
              <a:pPr defTabSz="914400"/>
              <a:endParaRPr dirty="0">
                <a:solidFill>
                  <a:prstClr val="black"/>
                </a:solidFill>
                <a:latin typeface="Calibri"/>
              </a:endParaRPr>
            </a:p>
          </p:txBody>
        </p:sp>
        <p:sp>
          <p:nvSpPr>
            <p:cNvPr id="52" name="object 30">
              <a:extLst>
                <a:ext uri="{FF2B5EF4-FFF2-40B4-BE49-F238E27FC236}">
                  <a16:creationId xmlns:a16="http://schemas.microsoft.com/office/drawing/2014/main" id="{BDA32378-6D8C-4414-A817-4D8CA86605D7}"/>
                </a:ext>
              </a:extLst>
            </p:cNvPr>
            <p:cNvSpPr/>
            <p:nvPr/>
          </p:nvSpPr>
          <p:spPr>
            <a:xfrm>
              <a:off x="5335523" y="2264663"/>
              <a:ext cx="1740535" cy="631190"/>
            </a:xfrm>
            <a:custGeom>
              <a:avLst/>
              <a:gdLst/>
              <a:ahLst/>
              <a:cxnLst/>
              <a:rect l="l" t="t" r="r" b="b"/>
              <a:pathLst>
                <a:path w="1740534" h="631189">
                  <a:moveTo>
                    <a:pt x="1635252" y="0"/>
                  </a:moveTo>
                  <a:lnTo>
                    <a:pt x="105155" y="0"/>
                  </a:lnTo>
                  <a:lnTo>
                    <a:pt x="64240" y="8268"/>
                  </a:lnTo>
                  <a:lnTo>
                    <a:pt x="30813" y="30813"/>
                  </a:lnTo>
                  <a:lnTo>
                    <a:pt x="8268" y="64240"/>
                  </a:lnTo>
                  <a:lnTo>
                    <a:pt x="0" y="105156"/>
                  </a:lnTo>
                  <a:lnTo>
                    <a:pt x="0" y="525780"/>
                  </a:lnTo>
                  <a:lnTo>
                    <a:pt x="8268" y="566695"/>
                  </a:lnTo>
                  <a:lnTo>
                    <a:pt x="30813" y="600122"/>
                  </a:lnTo>
                  <a:lnTo>
                    <a:pt x="64240" y="622667"/>
                  </a:lnTo>
                  <a:lnTo>
                    <a:pt x="105155" y="630936"/>
                  </a:lnTo>
                  <a:lnTo>
                    <a:pt x="1635252" y="630936"/>
                  </a:lnTo>
                  <a:lnTo>
                    <a:pt x="1676167" y="622667"/>
                  </a:lnTo>
                  <a:lnTo>
                    <a:pt x="1709594" y="600122"/>
                  </a:lnTo>
                  <a:lnTo>
                    <a:pt x="1732139" y="566695"/>
                  </a:lnTo>
                  <a:lnTo>
                    <a:pt x="1740407" y="525780"/>
                  </a:lnTo>
                  <a:lnTo>
                    <a:pt x="1740407" y="105156"/>
                  </a:lnTo>
                  <a:lnTo>
                    <a:pt x="1732139" y="64240"/>
                  </a:lnTo>
                  <a:lnTo>
                    <a:pt x="1709594" y="30813"/>
                  </a:lnTo>
                  <a:lnTo>
                    <a:pt x="1676167" y="8268"/>
                  </a:lnTo>
                  <a:lnTo>
                    <a:pt x="1635252" y="0"/>
                  </a:lnTo>
                  <a:close/>
                </a:path>
              </a:pathLst>
            </a:custGeom>
            <a:solidFill>
              <a:srgbClr val="FFE699"/>
            </a:solidFill>
          </p:spPr>
          <p:txBody>
            <a:bodyPr wrap="square" lIns="0" tIns="0" rIns="0" bIns="0" rtlCol="0"/>
            <a:lstStyle/>
            <a:p>
              <a:pPr defTabSz="914400"/>
              <a:endParaRPr dirty="0">
                <a:solidFill>
                  <a:prstClr val="black"/>
                </a:solidFill>
                <a:latin typeface="Calibri"/>
              </a:endParaRPr>
            </a:p>
          </p:txBody>
        </p:sp>
        <p:sp>
          <p:nvSpPr>
            <p:cNvPr id="53" name="object 31">
              <a:extLst>
                <a:ext uri="{FF2B5EF4-FFF2-40B4-BE49-F238E27FC236}">
                  <a16:creationId xmlns:a16="http://schemas.microsoft.com/office/drawing/2014/main" id="{CEBD71EA-737F-42C2-941F-09A6EF239F8E}"/>
                </a:ext>
              </a:extLst>
            </p:cNvPr>
            <p:cNvSpPr/>
            <p:nvPr/>
          </p:nvSpPr>
          <p:spPr>
            <a:xfrm>
              <a:off x="5335523" y="2264663"/>
              <a:ext cx="1740535" cy="631190"/>
            </a:xfrm>
            <a:custGeom>
              <a:avLst/>
              <a:gdLst/>
              <a:ahLst/>
              <a:cxnLst/>
              <a:rect l="l" t="t" r="r" b="b"/>
              <a:pathLst>
                <a:path w="1740534" h="631189">
                  <a:moveTo>
                    <a:pt x="0" y="105156"/>
                  </a:moveTo>
                  <a:lnTo>
                    <a:pt x="8268" y="64240"/>
                  </a:lnTo>
                  <a:lnTo>
                    <a:pt x="30813" y="30813"/>
                  </a:lnTo>
                  <a:lnTo>
                    <a:pt x="64240" y="8268"/>
                  </a:lnTo>
                  <a:lnTo>
                    <a:pt x="105155" y="0"/>
                  </a:lnTo>
                  <a:lnTo>
                    <a:pt x="1635252" y="0"/>
                  </a:lnTo>
                  <a:lnTo>
                    <a:pt x="1676167" y="8268"/>
                  </a:lnTo>
                  <a:lnTo>
                    <a:pt x="1709594" y="30813"/>
                  </a:lnTo>
                  <a:lnTo>
                    <a:pt x="1732139" y="64240"/>
                  </a:lnTo>
                  <a:lnTo>
                    <a:pt x="1740407" y="105156"/>
                  </a:lnTo>
                  <a:lnTo>
                    <a:pt x="1740407" y="525780"/>
                  </a:lnTo>
                  <a:lnTo>
                    <a:pt x="1732139" y="566695"/>
                  </a:lnTo>
                  <a:lnTo>
                    <a:pt x="1709594" y="600122"/>
                  </a:lnTo>
                  <a:lnTo>
                    <a:pt x="1676167" y="622667"/>
                  </a:lnTo>
                  <a:lnTo>
                    <a:pt x="1635252" y="630936"/>
                  </a:lnTo>
                  <a:lnTo>
                    <a:pt x="105155" y="630936"/>
                  </a:lnTo>
                  <a:lnTo>
                    <a:pt x="64240" y="622667"/>
                  </a:lnTo>
                  <a:lnTo>
                    <a:pt x="30813" y="600122"/>
                  </a:lnTo>
                  <a:lnTo>
                    <a:pt x="8268" y="566695"/>
                  </a:lnTo>
                  <a:lnTo>
                    <a:pt x="0" y="525780"/>
                  </a:lnTo>
                  <a:lnTo>
                    <a:pt x="0" y="105156"/>
                  </a:lnTo>
                  <a:close/>
                </a:path>
              </a:pathLst>
            </a:custGeom>
            <a:ln w="12192">
              <a:solidFill>
                <a:srgbClr val="41709C"/>
              </a:solidFill>
            </a:ln>
          </p:spPr>
          <p:txBody>
            <a:bodyPr wrap="square" lIns="0" tIns="0" rIns="0" bIns="0" rtlCol="0"/>
            <a:lstStyle/>
            <a:p>
              <a:pPr defTabSz="914400"/>
              <a:endParaRPr dirty="0">
                <a:solidFill>
                  <a:prstClr val="black"/>
                </a:solidFill>
                <a:latin typeface="Calibri"/>
              </a:endParaRPr>
            </a:p>
          </p:txBody>
        </p:sp>
      </p:grpSp>
      <p:sp>
        <p:nvSpPr>
          <p:cNvPr id="54" name="object 32">
            <a:extLst>
              <a:ext uri="{FF2B5EF4-FFF2-40B4-BE49-F238E27FC236}">
                <a16:creationId xmlns:a16="http://schemas.microsoft.com/office/drawing/2014/main" id="{46D1FD89-07D6-4693-8B7A-F9B0E428B5D8}"/>
              </a:ext>
            </a:extLst>
          </p:cNvPr>
          <p:cNvSpPr txBox="1"/>
          <p:nvPr/>
        </p:nvSpPr>
        <p:spPr>
          <a:xfrm>
            <a:off x="5625465" y="2278760"/>
            <a:ext cx="1161415" cy="574040"/>
          </a:xfrm>
          <a:prstGeom prst="rect">
            <a:avLst/>
          </a:prstGeom>
        </p:spPr>
        <p:txBody>
          <a:bodyPr vert="horz" wrap="square" lIns="0" tIns="12700" rIns="0" bIns="0" rtlCol="0">
            <a:spAutoFit/>
          </a:bodyPr>
          <a:lstStyle/>
          <a:p>
            <a:pPr marL="253365" marR="5080" indent="-241300" defTabSz="914400">
              <a:spcBef>
                <a:spcPts val="100"/>
              </a:spcBef>
            </a:pPr>
            <a:r>
              <a:rPr b="1" spc="-60" dirty="0">
                <a:solidFill>
                  <a:prstClr val="black"/>
                </a:solidFill>
                <a:latin typeface="Calibri"/>
                <a:cs typeface="Calibri"/>
              </a:rPr>
              <a:t>W</a:t>
            </a:r>
            <a:r>
              <a:rPr b="1" dirty="0">
                <a:solidFill>
                  <a:prstClr val="black"/>
                </a:solidFill>
                <a:latin typeface="Calibri"/>
                <a:cs typeface="Calibri"/>
              </a:rPr>
              <a:t>ashi</a:t>
            </a:r>
            <a:r>
              <a:rPr b="1" spc="5" dirty="0">
                <a:solidFill>
                  <a:prstClr val="black"/>
                </a:solidFill>
                <a:latin typeface="Calibri"/>
                <a:cs typeface="Calibri"/>
              </a:rPr>
              <a:t>n</a:t>
            </a:r>
            <a:r>
              <a:rPr b="1" spc="-15" dirty="0">
                <a:solidFill>
                  <a:prstClr val="black"/>
                </a:solidFill>
                <a:latin typeface="Calibri"/>
                <a:cs typeface="Calibri"/>
              </a:rPr>
              <a:t>gt</a:t>
            </a:r>
            <a:r>
              <a:rPr b="1" spc="-10" dirty="0">
                <a:solidFill>
                  <a:prstClr val="black"/>
                </a:solidFill>
                <a:latin typeface="Calibri"/>
                <a:cs typeface="Calibri"/>
              </a:rPr>
              <a:t>o</a:t>
            </a:r>
            <a:r>
              <a:rPr b="1" dirty="0">
                <a:solidFill>
                  <a:prstClr val="black"/>
                </a:solidFill>
                <a:latin typeface="Calibri"/>
                <a:cs typeface="Calibri"/>
              </a:rPr>
              <a:t>n  </a:t>
            </a:r>
            <a:r>
              <a:rPr b="1" spc="-5" dirty="0">
                <a:solidFill>
                  <a:prstClr val="black"/>
                </a:solidFill>
                <a:latin typeface="Calibri"/>
                <a:cs typeface="Calibri"/>
              </a:rPr>
              <a:t>Accord</a:t>
            </a:r>
            <a:endParaRPr dirty="0">
              <a:solidFill>
                <a:prstClr val="black"/>
              </a:solidFill>
              <a:latin typeface="Calibri"/>
              <a:cs typeface="Calibri"/>
            </a:endParaRPr>
          </a:p>
        </p:txBody>
      </p:sp>
    </p:spTree>
    <p:extLst>
      <p:ext uri="{BB962C8B-B14F-4D97-AF65-F5344CB8AC3E}">
        <p14:creationId xmlns:p14="http://schemas.microsoft.com/office/powerpoint/2010/main" val="15182660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6">
            <a:extLst>
              <a:ext uri="{FF2B5EF4-FFF2-40B4-BE49-F238E27FC236}">
                <a16:creationId xmlns:a16="http://schemas.microsoft.com/office/drawing/2014/main" id="{B4F4C736-43E3-4B83-A2E6-23D1B5481758}"/>
              </a:ext>
            </a:extLst>
          </p:cNvPr>
          <p:cNvSpPr txBox="1"/>
          <p:nvPr/>
        </p:nvSpPr>
        <p:spPr>
          <a:xfrm>
            <a:off x="11735434" y="6591325"/>
            <a:ext cx="192405" cy="254635"/>
          </a:xfrm>
          <a:prstGeom prst="rect">
            <a:avLst/>
          </a:prstGeom>
        </p:spPr>
        <p:txBody>
          <a:bodyPr vert="horz" wrap="square" lIns="0" tIns="0" rIns="0" bIns="0" rtlCol="0">
            <a:spAutoFit/>
          </a:bodyPr>
          <a:lstStyle/>
          <a:p>
            <a:pPr marL="38100">
              <a:lnSpc>
                <a:spcPts val="1810"/>
              </a:lnSpc>
            </a:pPr>
            <a:fld id="{81D60167-4931-47E6-BA6A-407CBD079E47}" type="slidenum">
              <a:rPr sz="1800" dirty="0">
                <a:solidFill>
                  <a:srgbClr val="FFFFFF"/>
                </a:solidFill>
                <a:latin typeface="Calibri"/>
                <a:cs typeface="Calibri"/>
              </a:rPr>
              <a:t>55</a:t>
            </a:fld>
            <a:endParaRPr sz="1800" dirty="0">
              <a:latin typeface="Calibri"/>
              <a:cs typeface="Calibri"/>
            </a:endParaRPr>
          </a:p>
        </p:txBody>
      </p:sp>
      <p:pic>
        <p:nvPicPr>
          <p:cNvPr id="13" name="object 3">
            <a:extLst>
              <a:ext uri="{FF2B5EF4-FFF2-40B4-BE49-F238E27FC236}">
                <a16:creationId xmlns:a16="http://schemas.microsoft.com/office/drawing/2014/main" id="{B108270D-1A85-4B79-B8C2-2E7CC1D5690E}"/>
              </a:ext>
            </a:extLst>
          </p:cNvPr>
          <p:cNvPicPr/>
          <p:nvPr/>
        </p:nvPicPr>
        <p:blipFill>
          <a:blip r:embed="rId2" cstate="print"/>
          <a:stretch>
            <a:fillRect/>
          </a:stretch>
        </p:blipFill>
        <p:spPr>
          <a:xfrm>
            <a:off x="313944" y="269747"/>
            <a:ext cx="1025652" cy="960119"/>
          </a:xfrm>
          <a:prstGeom prst="rect">
            <a:avLst/>
          </a:prstGeom>
        </p:spPr>
      </p:pic>
      <p:sp>
        <p:nvSpPr>
          <p:cNvPr id="16" name="object 6">
            <a:extLst>
              <a:ext uri="{FF2B5EF4-FFF2-40B4-BE49-F238E27FC236}">
                <a16:creationId xmlns:a16="http://schemas.microsoft.com/office/drawing/2014/main" id="{B5381428-9847-46F5-9EC9-51B2346E44E1}"/>
              </a:ext>
            </a:extLst>
          </p:cNvPr>
          <p:cNvSpPr txBox="1"/>
          <p:nvPr/>
        </p:nvSpPr>
        <p:spPr>
          <a:xfrm>
            <a:off x="11887834" y="6743725"/>
            <a:ext cx="192405" cy="254635"/>
          </a:xfrm>
          <a:prstGeom prst="rect">
            <a:avLst/>
          </a:prstGeom>
        </p:spPr>
        <p:txBody>
          <a:bodyPr vert="horz" wrap="square" lIns="0" tIns="0" rIns="0" bIns="0" rtlCol="0">
            <a:spAutoFit/>
          </a:bodyPr>
          <a:lstStyle/>
          <a:p>
            <a:pPr marL="38100" defTabSz="914400">
              <a:lnSpc>
                <a:spcPts val="1810"/>
              </a:lnSpc>
            </a:pPr>
            <a:fld id="{81D60167-4931-47E6-BA6A-407CBD079E47}" type="slidenum">
              <a:rPr dirty="0">
                <a:solidFill>
                  <a:srgbClr val="FFFFFF"/>
                </a:solidFill>
                <a:latin typeface="Calibri"/>
                <a:cs typeface="Calibri"/>
              </a:rPr>
              <a:pPr marL="38100" defTabSz="914400">
                <a:lnSpc>
                  <a:spcPts val="1810"/>
                </a:lnSpc>
              </a:pPr>
              <a:t>55</a:t>
            </a:fld>
            <a:endParaRPr dirty="0">
              <a:solidFill>
                <a:prstClr val="black"/>
              </a:solidFill>
              <a:latin typeface="Calibri"/>
              <a:cs typeface="Calibri"/>
            </a:endParaRPr>
          </a:p>
        </p:txBody>
      </p:sp>
      <p:sp>
        <p:nvSpPr>
          <p:cNvPr id="17" name="Slide Number Placeholder 3">
            <a:extLst>
              <a:ext uri="{FF2B5EF4-FFF2-40B4-BE49-F238E27FC236}">
                <a16:creationId xmlns:a16="http://schemas.microsoft.com/office/drawing/2014/main" id="{63A1A548-CE70-415A-8D56-3DB8C0A9BC3A}"/>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55</a:t>
            </a:fld>
            <a:endParaRPr lang="en-IN" sz="1800" spc="400" dirty="0">
              <a:solidFill>
                <a:schemeClr val="bg1">
                  <a:lumMod val="95000"/>
                </a:schemeClr>
              </a:solidFill>
            </a:endParaRPr>
          </a:p>
        </p:txBody>
      </p:sp>
      <p:sp>
        <p:nvSpPr>
          <p:cNvPr id="20" name="Footer Placeholder 7">
            <a:extLst>
              <a:ext uri="{FF2B5EF4-FFF2-40B4-BE49-F238E27FC236}">
                <a16:creationId xmlns:a16="http://schemas.microsoft.com/office/drawing/2014/main" id="{8D494A33-4E77-4A59-B6F4-67E558BE6D83}"/>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1" name="Date Placeholder 8">
            <a:extLst>
              <a:ext uri="{FF2B5EF4-FFF2-40B4-BE49-F238E27FC236}">
                <a16:creationId xmlns:a16="http://schemas.microsoft.com/office/drawing/2014/main" id="{F7375ADE-6BDA-4912-A788-832B070B4D2B}"/>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27" name="object 2">
            <a:extLst>
              <a:ext uri="{FF2B5EF4-FFF2-40B4-BE49-F238E27FC236}">
                <a16:creationId xmlns:a16="http://schemas.microsoft.com/office/drawing/2014/main" id="{DEEF9570-12F8-4619-BCDC-B436859EA51C}"/>
              </a:ext>
            </a:extLst>
          </p:cNvPr>
          <p:cNvSpPr txBox="1">
            <a:spLocks/>
          </p:cNvSpPr>
          <p:nvPr/>
        </p:nvSpPr>
        <p:spPr>
          <a:xfrm>
            <a:off x="2790444" y="140334"/>
            <a:ext cx="6611111" cy="513715"/>
          </a:xfrm>
          <a:prstGeom prst="rect">
            <a:avLst/>
          </a:prstGeom>
        </p:spPr>
        <p:txBody>
          <a:bodyPr vert="horz" wrap="square" lIns="0" tIns="12700" rIns="0" bIns="0" rtlCol="0">
            <a:spAutoFit/>
          </a:bodyPr>
          <a:lstStyle>
            <a:lvl1pPr>
              <a:defRPr sz="3200" b="1" i="0">
                <a:solidFill>
                  <a:srgbClr val="001F5F"/>
                </a:solidFill>
                <a:latin typeface="Times New Roman"/>
                <a:ea typeface="+mj-ea"/>
                <a:cs typeface="Times New Roman"/>
              </a:defRPr>
            </a:lvl1pPr>
          </a:lstStyle>
          <a:p>
            <a:pPr marL="1985010" marR="0" lvl="0" indent="0" defTabSz="914400" eaLnBrk="1" fontAlgn="auto" latinLnBrk="0" hangingPunct="1">
              <a:lnSpc>
                <a:spcPct val="100000"/>
              </a:lnSpc>
              <a:spcBef>
                <a:spcPts val="100"/>
              </a:spcBef>
              <a:spcAft>
                <a:spcPts val="0"/>
              </a:spcAft>
              <a:buClrTx/>
              <a:buSzTx/>
              <a:buFontTx/>
              <a:buNone/>
              <a:tabLst/>
              <a:defRPr/>
            </a:pPr>
            <a:r>
              <a:rPr kumimoji="0" lang="en-IN" sz="3200" b="1" i="0" u="none" strike="noStrike" kern="0" cap="none" spc="0" normalizeH="0" baseline="0" noProof="0">
                <a:ln>
                  <a:noFill/>
                </a:ln>
                <a:solidFill>
                  <a:srgbClr val="001F5F"/>
                </a:solidFill>
                <a:effectLst/>
                <a:uLnTx/>
                <a:uFillTx/>
                <a:latin typeface="Times New Roman"/>
                <a:ea typeface="+mj-ea"/>
                <a:cs typeface="Times New Roman"/>
              </a:rPr>
              <a:t>Outcome</a:t>
            </a:r>
            <a:r>
              <a:rPr kumimoji="0" lang="en-IN" sz="3200" b="1" i="0" u="none" strike="noStrike" kern="0" cap="none" spc="-45" normalizeH="0" baseline="0" noProof="0">
                <a:ln>
                  <a:noFill/>
                </a:ln>
                <a:solidFill>
                  <a:srgbClr val="001F5F"/>
                </a:solidFill>
                <a:effectLst/>
                <a:uLnTx/>
                <a:uFillTx/>
                <a:latin typeface="Times New Roman"/>
                <a:ea typeface="+mj-ea"/>
                <a:cs typeface="Times New Roman"/>
              </a:rPr>
              <a:t> </a:t>
            </a:r>
            <a:r>
              <a:rPr kumimoji="0" lang="en-IN" sz="3200" b="1" i="0" u="none" strike="noStrike" kern="0" cap="none" spc="0" normalizeH="0" baseline="0" noProof="0">
                <a:ln>
                  <a:noFill/>
                </a:ln>
                <a:solidFill>
                  <a:srgbClr val="001F5F"/>
                </a:solidFill>
                <a:effectLst/>
                <a:uLnTx/>
                <a:uFillTx/>
                <a:latin typeface="Times New Roman"/>
                <a:ea typeface="+mj-ea"/>
                <a:cs typeface="Times New Roman"/>
              </a:rPr>
              <a:t>Based</a:t>
            </a:r>
            <a:r>
              <a:rPr kumimoji="0" lang="en-IN" sz="3200" b="1" i="0" u="none" strike="noStrike" kern="0" cap="none" spc="-25" normalizeH="0" baseline="0" noProof="0">
                <a:ln>
                  <a:noFill/>
                </a:ln>
                <a:solidFill>
                  <a:srgbClr val="001F5F"/>
                </a:solidFill>
                <a:effectLst/>
                <a:uLnTx/>
                <a:uFillTx/>
                <a:latin typeface="Times New Roman"/>
                <a:ea typeface="+mj-ea"/>
                <a:cs typeface="Times New Roman"/>
              </a:rPr>
              <a:t> </a:t>
            </a:r>
            <a:r>
              <a:rPr kumimoji="0" lang="en-IN" sz="3200" b="1" i="0" u="none" strike="noStrike" kern="0" cap="none" spc="0" normalizeH="0" baseline="0" noProof="0">
                <a:ln>
                  <a:noFill/>
                </a:ln>
                <a:solidFill>
                  <a:srgbClr val="001F5F"/>
                </a:solidFill>
                <a:effectLst/>
                <a:uLnTx/>
                <a:uFillTx/>
                <a:latin typeface="Times New Roman"/>
                <a:ea typeface="+mj-ea"/>
                <a:cs typeface="Times New Roman"/>
              </a:rPr>
              <a:t>Education</a:t>
            </a:r>
            <a:endParaRPr kumimoji="0" lang="en-IN" sz="3200" b="1" i="0" u="none" strike="noStrike" kern="0" cap="none" spc="0" normalizeH="0" baseline="0" noProof="0" dirty="0">
              <a:ln>
                <a:noFill/>
              </a:ln>
              <a:solidFill>
                <a:srgbClr val="001F5F"/>
              </a:solidFill>
              <a:effectLst/>
              <a:uLnTx/>
              <a:uFillTx/>
              <a:latin typeface="Times New Roman"/>
              <a:ea typeface="+mj-ea"/>
              <a:cs typeface="Times New Roman"/>
            </a:endParaRPr>
          </a:p>
        </p:txBody>
      </p:sp>
      <p:grpSp>
        <p:nvGrpSpPr>
          <p:cNvPr id="28" name="object 4">
            <a:extLst>
              <a:ext uri="{FF2B5EF4-FFF2-40B4-BE49-F238E27FC236}">
                <a16:creationId xmlns:a16="http://schemas.microsoft.com/office/drawing/2014/main" id="{4CAAA249-AC54-47A3-A370-460F2A1F4506}"/>
              </a:ext>
            </a:extLst>
          </p:cNvPr>
          <p:cNvGrpSpPr/>
          <p:nvPr/>
        </p:nvGrpSpPr>
        <p:grpSpPr>
          <a:xfrm>
            <a:off x="2066544" y="2473451"/>
            <a:ext cx="2024380" cy="1400810"/>
            <a:chOff x="2066544" y="2473451"/>
            <a:chExt cx="2024380" cy="1400810"/>
          </a:xfrm>
        </p:grpSpPr>
        <p:pic>
          <p:nvPicPr>
            <p:cNvPr id="29" name="object 5">
              <a:extLst>
                <a:ext uri="{FF2B5EF4-FFF2-40B4-BE49-F238E27FC236}">
                  <a16:creationId xmlns:a16="http://schemas.microsoft.com/office/drawing/2014/main" id="{EC7BDCBF-F64B-49BC-88AA-D415A888B048}"/>
                </a:ext>
              </a:extLst>
            </p:cNvPr>
            <p:cNvPicPr/>
            <p:nvPr/>
          </p:nvPicPr>
          <p:blipFill>
            <a:blip r:embed="rId3" cstate="print"/>
            <a:stretch>
              <a:fillRect/>
            </a:stretch>
          </p:blipFill>
          <p:spPr>
            <a:xfrm>
              <a:off x="2066544" y="2473451"/>
              <a:ext cx="1999487" cy="1376172"/>
            </a:xfrm>
            <a:prstGeom prst="rect">
              <a:avLst/>
            </a:prstGeom>
          </p:spPr>
        </p:pic>
        <p:pic>
          <p:nvPicPr>
            <p:cNvPr id="30" name="object 6">
              <a:extLst>
                <a:ext uri="{FF2B5EF4-FFF2-40B4-BE49-F238E27FC236}">
                  <a16:creationId xmlns:a16="http://schemas.microsoft.com/office/drawing/2014/main" id="{884DC59D-229D-47C6-A26B-664C8F8FED23}"/>
                </a:ext>
              </a:extLst>
            </p:cNvPr>
            <p:cNvPicPr/>
            <p:nvPr/>
          </p:nvPicPr>
          <p:blipFill>
            <a:blip r:embed="rId4" cstate="print"/>
            <a:stretch>
              <a:fillRect/>
            </a:stretch>
          </p:blipFill>
          <p:spPr>
            <a:xfrm>
              <a:off x="2090928" y="2497835"/>
              <a:ext cx="1999488" cy="1376171"/>
            </a:xfrm>
            <a:prstGeom prst="rect">
              <a:avLst/>
            </a:prstGeom>
          </p:spPr>
        </p:pic>
        <p:sp>
          <p:nvSpPr>
            <p:cNvPr id="31" name="object 7">
              <a:extLst>
                <a:ext uri="{FF2B5EF4-FFF2-40B4-BE49-F238E27FC236}">
                  <a16:creationId xmlns:a16="http://schemas.microsoft.com/office/drawing/2014/main" id="{62ACEE65-C636-4CCF-BF4F-ECAEF0559FBA}"/>
                </a:ext>
              </a:extLst>
            </p:cNvPr>
            <p:cNvSpPr/>
            <p:nvPr/>
          </p:nvSpPr>
          <p:spPr>
            <a:xfrm>
              <a:off x="2080260" y="2487167"/>
              <a:ext cx="1996439" cy="1373505"/>
            </a:xfrm>
            <a:custGeom>
              <a:avLst/>
              <a:gdLst/>
              <a:ahLst/>
              <a:cxnLst/>
              <a:rect l="l" t="t" r="r" b="b"/>
              <a:pathLst>
                <a:path w="1996439" h="1373504">
                  <a:moveTo>
                    <a:pt x="1996439" y="0"/>
                  </a:moveTo>
                  <a:lnTo>
                    <a:pt x="0" y="0"/>
                  </a:lnTo>
                  <a:lnTo>
                    <a:pt x="0" y="1373123"/>
                  </a:lnTo>
                  <a:lnTo>
                    <a:pt x="1996439" y="1373123"/>
                  </a:lnTo>
                  <a:lnTo>
                    <a:pt x="1996439" y="0"/>
                  </a:lnTo>
                  <a:close/>
                </a:path>
              </a:pathLst>
            </a:custGeom>
            <a:solidFill>
              <a:srgbClr val="FFF1CC"/>
            </a:solidFill>
          </p:spPr>
          <p:txBody>
            <a:bodyPr wrap="square" lIns="0" tIns="0" rIns="0" bIns="0" rtlCol="0"/>
            <a:lstStyle/>
            <a:p>
              <a:pPr defTabSz="914400"/>
              <a:endParaRPr dirty="0">
                <a:solidFill>
                  <a:prstClr val="black"/>
                </a:solidFill>
                <a:latin typeface="Calibri"/>
              </a:endParaRPr>
            </a:p>
          </p:txBody>
        </p:sp>
      </p:grpSp>
      <p:sp>
        <p:nvSpPr>
          <p:cNvPr id="32" name="object 8">
            <a:extLst>
              <a:ext uri="{FF2B5EF4-FFF2-40B4-BE49-F238E27FC236}">
                <a16:creationId xmlns:a16="http://schemas.microsoft.com/office/drawing/2014/main" id="{0460B04D-7E8B-415B-BDF6-1F680174A57A}"/>
              </a:ext>
            </a:extLst>
          </p:cNvPr>
          <p:cNvSpPr txBox="1"/>
          <p:nvPr/>
        </p:nvSpPr>
        <p:spPr>
          <a:xfrm>
            <a:off x="2080260" y="2487167"/>
            <a:ext cx="1996439" cy="1373505"/>
          </a:xfrm>
          <a:prstGeom prst="rect">
            <a:avLst/>
          </a:prstGeom>
        </p:spPr>
        <p:txBody>
          <a:bodyPr vert="horz" wrap="square" lIns="0" tIns="132715" rIns="0" bIns="0" rtlCol="0">
            <a:spAutoFit/>
          </a:bodyPr>
          <a:lstStyle/>
          <a:p>
            <a:pPr marL="171450" indent="-81280" defTabSz="914400">
              <a:spcBef>
                <a:spcPts val="1045"/>
              </a:spcBef>
              <a:buSzPct val="94444"/>
              <a:buFont typeface="Arial MT"/>
              <a:buChar char="•"/>
              <a:tabLst>
                <a:tab pos="172085" algn="l"/>
              </a:tabLst>
            </a:pPr>
            <a:r>
              <a:rPr b="1" spc="-20" dirty="0">
                <a:solidFill>
                  <a:prstClr val="black"/>
                </a:solidFill>
                <a:latin typeface="Arial"/>
                <a:cs typeface="Arial"/>
              </a:rPr>
              <a:t>Teaching</a:t>
            </a:r>
            <a:r>
              <a:rPr b="1" spc="-30" dirty="0">
                <a:solidFill>
                  <a:prstClr val="black"/>
                </a:solidFill>
                <a:latin typeface="Arial"/>
                <a:cs typeface="Arial"/>
              </a:rPr>
              <a:t> </a:t>
            </a:r>
            <a:r>
              <a:rPr b="1" spc="-5" dirty="0">
                <a:solidFill>
                  <a:prstClr val="black"/>
                </a:solidFill>
                <a:latin typeface="Arial"/>
                <a:cs typeface="Arial"/>
              </a:rPr>
              <a:t>Staff</a:t>
            </a:r>
            <a:endParaRPr dirty="0">
              <a:solidFill>
                <a:prstClr val="black"/>
              </a:solidFill>
              <a:latin typeface="Arial"/>
              <a:cs typeface="Arial"/>
            </a:endParaRPr>
          </a:p>
          <a:p>
            <a:pPr marL="171450" indent="-81280" defTabSz="914400">
              <a:buSzPct val="94444"/>
              <a:buFont typeface="Arial MT"/>
              <a:buChar char="•"/>
              <a:tabLst>
                <a:tab pos="172085" algn="l"/>
              </a:tabLst>
            </a:pPr>
            <a:r>
              <a:rPr b="1" spc="-5" dirty="0">
                <a:solidFill>
                  <a:prstClr val="black"/>
                </a:solidFill>
                <a:latin typeface="Arial"/>
                <a:cs typeface="Arial"/>
              </a:rPr>
              <a:t>Curriculum</a:t>
            </a:r>
            <a:endParaRPr dirty="0">
              <a:solidFill>
                <a:prstClr val="black"/>
              </a:solidFill>
              <a:latin typeface="Arial"/>
              <a:cs typeface="Arial"/>
            </a:endParaRPr>
          </a:p>
          <a:p>
            <a:pPr marL="171450" indent="-81280" defTabSz="914400">
              <a:buSzPct val="94444"/>
              <a:buFont typeface="Arial MT"/>
              <a:buChar char="•"/>
              <a:tabLst>
                <a:tab pos="172085" algn="l"/>
              </a:tabLst>
            </a:pPr>
            <a:r>
              <a:rPr b="1" spc="-5" dirty="0">
                <a:solidFill>
                  <a:prstClr val="black"/>
                </a:solidFill>
                <a:latin typeface="Arial"/>
                <a:cs typeface="Arial"/>
              </a:rPr>
              <a:t>Labs</a:t>
            </a:r>
            <a:endParaRPr dirty="0">
              <a:solidFill>
                <a:prstClr val="black"/>
              </a:solidFill>
              <a:latin typeface="Arial"/>
              <a:cs typeface="Arial"/>
            </a:endParaRPr>
          </a:p>
          <a:p>
            <a:pPr marL="171450" indent="-81280" defTabSz="914400">
              <a:spcBef>
                <a:spcPts val="5"/>
              </a:spcBef>
              <a:buSzPct val="94444"/>
              <a:buFont typeface="Arial MT"/>
              <a:buChar char="•"/>
              <a:tabLst>
                <a:tab pos="172085" algn="l"/>
              </a:tabLst>
            </a:pPr>
            <a:r>
              <a:rPr b="1" dirty="0">
                <a:solidFill>
                  <a:prstClr val="black"/>
                </a:solidFill>
                <a:latin typeface="Arial"/>
                <a:cs typeface="Arial"/>
              </a:rPr>
              <a:t>Other</a:t>
            </a:r>
            <a:r>
              <a:rPr b="1" spc="-45" dirty="0">
                <a:solidFill>
                  <a:prstClr val="black"/>
                </a:solidFill>
                <a:latin typeface="Arial"/>
                <a:cs typeface="Arial"/>
              </a:rPr>
              <a:t> </a:t>
            </a:r>
            <a:r>
              <a:rPr b="1" spc="-5" dirty="0">
                <a:solidFill>
                  <a:prstClr val="black"/>
                </a:solidFill>
                <a:latin typeface="Arial"/>
                <a:cs typeface="Arial"/>
              </a:rPr>
              <a:t>Resource</a:t>
            </a:r>
            <a:endParaRPr dirty="0">
              <a:solidFill>
                <a:prstClr val="black"/>
              </a:solidFill>
              <a:latin typeface="Arial"/>
              <a:cs typeface="Arial"/>
            </a:endParaRPr>
          </a:p>
        </p:txBody>
      </p:sp>
      <p:sp>
        <p:nvSpPr>
          <p:cNvPr id="33" name="object 9">
            <a:extLst>
              <a:ext uri="{FF2B5EF4-FFF2-40B4-BE49-F238E27FC236}">
                <a16:creationId xmlns:a16="http://schemas.microsoft.com/office/drawing/2014/main" id="{C41A164C-26C3-4B2F-9625-B1B43D2636DC}"/>
              </a:ext>
            </a:extLst>
          </p:cNvPr>
          <p:cNvSpPr txBox="1"/>
          <p:nvPr/>
        </p:nvSpPr>
        <p:spPr>
          <a:xfrm>
            <a:off x="2938398" y="1827352"/>
            <a:ext cx="586740" cy="300355"/>
          </a:xfrm>
          <a:prstGeom prst="rect">
            <a:avLst/>
          </a:prstGeom>
        </p:spPr>
        <p:txBody>
          <a:bodyPr vert="horz" wrap="square" lIns="0" tIns="12700" rIns="0" bIns="0" rtlCol="0">
            <a:spAutoFit/>
          </a:bodyPr>
          <a:lstStyle/>
          <a:p>
            <a:pPr marL="12700" defTabSz="914400">
              <a:spcBef>
                <a:spcPts val="100"/>
              </a:spcBef>
            </a:pPr>
            <a:r>
              <a:rPr b="1" dirty="0">
                <a:solidFill>
                  <a:prstClr val="black"/>
                </a:solidFill>
                <a:latin typeface="Arial"/>
                <a:cs typeface="Arial"/>
              </a:rPr>
              <a:t>Input</a:t>
            </a:r>
            <a:endParaRPr dirty="0">
              <a:solidFill>
                <a:prstClr val="black"/>
              </a:solidFill>
              <a:latin typeface="Arial"/>
              <a:cs typeface="Arial"/>
            </a:endParaRPr>
          </a:p>
        </p:txBody>
      </p:sp>
      <p:grpSp>
        <p:nvGrpSpPr>
          <p:cNvPr id="34" name="object 10">
            <a:extLst>
              <a:ext uri="{FF2B5EF4-FFF2-40B4-BE49-F238E27FC236}">
                <a16:creationId xmlns:a16="http://schemas.microsoft.com/office/drawing/2014/main" id="{D3E7CB47-C6A5-489D-A8B2-3945A837B36E}"/>
              </a:ext>
            </a:extLst>
          </p:cNvPr>
          <p:cNvGrpSpPr/>
          <p:nvPr/>
        </p:nvGrpSpPr>
        <p:grpSpPr>
          <a:xfrm>
            <a:off x="4523232" y="2473451"/>
            <a:ext cx="1793875" cy="1400810"/>
            <a:chOff x="4523232" y="2473451"/>
            <a:chExt cx="1793875" cy="1400810"/>
          </a:xfrm>
        </p:grpSpPr>
        <p:pic>
          <p:nvPicPr>
            <p:cNvPr id="35" name="object 11">
              <a:extLst>
                <a:ext uri="{FF2B5EF4-FFF2-40B4-BE49-F238E27FC236}">
                  <a16:creationId xmlns:a16="http://schemas.microsoft.com/office/drawing/2014/main" id="{CBFF984D-DD6E-4DA1-981B-309CB7B31146}"/>
                </a:ext>
              </a:extLst>
            </p:cNvPr>
            <p:cNvPicPr/>
            <p:nvPr/>
          </p:nvPicPr>
          <p:blipFill>
            <a:blip r:embed="rId5" cstate="print"/>
            <a:stretch>
              <a:fillRect/>
            </a:stretch>
          </p:blipFill>
          <p:spPr>
            <a:xfrm>
              <a:off x="4523232" y="2473451"/>
              <a:ext cx="1769364" cy="1376172"/>
            </a:xfrm>
            <a:prstGeom prst="rect">
              <a:avLst/>
            </a:prstGeom>
          </p:spPr>
        </p:pic>
        <p:pic>
          <p:nvPicPr>
            <p:cNvPr id="55" name="object 12">
              <a:extLst>
                <a:ext uri="{FF2B5EF4-FFF2-40B4-BE49-F238E27FC236}">
                  <a16:creationId xmlns:a16="http://schemas.microsoft.com/office/drawing/2014/main" id="{18325248-1907-49D9-901A-9D45B7BDEC56}"/>
                </a:ext>
              </a:extLst>
            </p:cNvPr>
            <p:cNvPicPr/>
            <p:nvPr/>
          </p:nvPicPr>
          <p:blipFill>
            <a:blip r:embed="rId6" cstate="print"/>
            <a:stretch>
              <a:fillRect/>
            </a:stretch>
          </p:blipFill>
          <p:spPr>
            <a:xfrm>
              <a:off x="4547616" y="2497835"/>
              <a:ext cx="1769364" cy="1376171"/>
            </a:xfrm>
            <a:prstGeom prst="rect">
              <a:avLst/>
            </a:prstGeom>
          </p:spPr>
        </p:pic>
        <p:sp>
          <p:nvSpPr>
            <p:cNvPr id="56" name="object 13">
              <a:extLst>
                <a:ext uri="{FF2B5EF4-FFF2-40B4-BE49-F238E27FC236}">
                  <a16:creationId xmlns:a16="http://schemas.microsoft.com/office/drawing/2014/main" id="{47B18EFE-86B0-4782-B9E0-B1E037130AAD}"/>
                </a:ext>
              </a:extLst>
            </p:cNvPr>
            <p:cNvSpPr/>
            <p:nvPr/>
          </p:nvSpPr>
          <p:spPr>
            <a:xfrm>
              <a:off x="4536948" y="2487167"/>
              <a:ext cx="1766570" cy="1373505"/>
            </a:xfrm>
            <a:custGeom>
              <a:avLst/>
              <a:gdLst/>
              <a:ahLst/>
              <a:cxnLst/>
              <a:rect l="l" t="t" r="r" b="b"/>
              <a:pathLst>
                <a:path w="1766570" h="1373504">
                  <a:moveTo>
                    <a:pt x="1766316" y="0"/>
                  </a:moveTo>
                  <a:lnTo>
                    <a:pt x="0" y="0"/>
                  </a:lnTo>
                  <a:lnTo>
                    <a:pt x="0" y="1373123"/>
                  </a:lnTo>
                  <a:lnTo>
                    <a:pt x="1766316" y="1373123"/>
                  </a:lnTo>
                  <a:lnTo>
                    <a:pt x="1766316" y="0"/>
                  </a:lnTo>
                  <a:close/>
                </a:path>
              </a:pathLst>
            </a:custGeom>
            <a:solidFill>
              <a:srgbClr val="E1EFD9"/>
            </a:solidFill>
          </p:spPr>
          <p:txBody>
            <a:bodyPr wrap="square" lIns="0" tIns="0" rIns="0" bIns="0" rtlCol="0"/>
            <a:lstStyle/>
            <a:p>
              <a:pPr defTabSz="914400"/>
              <a:endParaRPr dirty="0">
                <a:solidFill>
                  <a:prstClr val="black"/>
                </a:solidFill>
                <a:latin typeface="Calibri"/>
              </a:endParaRPr>
            </a:p>
          </p:txBody>
        </p:sp>
      </p:grpSp>
      <p:sp>
        <p:nvSpPr>
          <p:cNvPr id="57" name="object 14">
            <a:extLst>
              <a:ext uri="{FF2B5EF4-FFF2-40B4-BE49-F238E27FC236}">
                <a16:creationId xmlns:a16="http://schemas.microsoft.com/office/drawing/2014/main" id="{A88DAD40-1D77-4A81-BB0C-9DD582519B0B}"/>
              </a:ext>
            </a:extLst>
          </p:cNvPr>
          <p:cNvSpPr txBox="1"/>
          <p:nvPr/>
        </p:nvSpPr>
        <p:spPr>
          <a:xfrm>
            <a:off x="4536947" y="2487167"/>
            <a:ext cx="1766570" cy="1373505"/>
          </a:xfrm>
          <a:prstGeom prst="rect">
            <a:avLst/>
          </a:prstGeom>
        </p:spPr>
        <p:txBody>
          <a:bodyPr vert="horz" wrap="square" lIns="0" tIns="5715" rIns="0" bIns="0" rtlCol="0">
            <a:spAutoFit/>
          </a:bodyPr>
          <a:lstStyle/>
          <a:p>
            <a:pPr defTabSz="914400">
              <a:spcBef>
                <a:spcPts val="45"/>
              </a:spcBef>
            </a:pPr>
            <a:endParaRPr sz="2750" dirty="0">
              <a:solidFill>
                <a:prstClr val="black"/>
              </a:solidFill>
              <a:latin typeface="Times New Roman"/>
              <a:cs typeface="Times New Roman"/>
            </a:endParaRPr>
          </a:p>
          <a:p>
            <a:pPr marL="400685" marR="265430" indent="-123825" defTabSz="914400"/>
            <a:r>
              <a:rPr b="1" spc="-20" dirty="0">
                <a:solidFill>
                  <a:prstClr val="black"/>
                </a:solidFill>
                <a:latin typeface="Arial"/>
                <a:cs typeface="Arial"/>
              </a:rPr>
              <a:t>Teaching</a:t>
            </a:r>
            <a:r>
              <a:rPr b="1" spc="-70" dirty="0">
                <a:solidFill>
                  <a:prstClr val="black"/>
                </a:solidFill>
                <a:latin typeface="Arial"/>
                <a:cs typeface="Arial"/>
              </a:rPr>
              <a:t> </a:t>
            </a:r>
            <a:r>
              <a:rPr b="1" spc="-5" dirty="0">
                <a:solidFill>
                  <a:prstClr val="black"/>
                </a:solidFill>
                <a:latin typeface="Arial"/>
                <a:cs typeface="Arial"/>
              </a:rPr>
              <a:t>&amp; </a:t>
            </a:r>
            <a:r>
              <a:rPr b="1" spc="-484" dirty="0">
                <a:solidFill>
                  <a:prstClr val="black"/>
                </a:solidFill>
                <a:latin typeface="Arial"/>
                <a:cs typeface="Arial"/>
              </a:rPr>
              <a:t> </a:t>
            </a:r>
            <a:r>
              <a:rPr b="1" spc="-5" dirty="0">
                <a:solidFill>
                  <a:prstClr val="black"/>
                </a:solidFill>
                <a:latin typeface="Arial"/>
                <a:cs typeface="Arial"/>
              </a:rPr>
              <a:t>Learning</a:t>
            </a:r>
            <a:endParaRPr dirty="0">
              <a:solidFill>
                <a:prstClr val="black"/>
              </a:solidFill>
              <a:latin typeface="Arial"/>
              <a:cs typeface="Arial"/>
            </a:endParaRPr>
          </a:p>
        </p:txBody>
      </p:sp>
      <p:sp>
        <p:nvSpPr>
          <p:cNvPr id="58" name="object 15">
            <a:extLst>
              <a:ext uri="{FF2B5EF4-FFF2-40B4-BE49-F238E27FC236}">
                <a16:creationId xmlns:a16="http://schemas.microsoft.com/office/drawing/2014/main" id="{1F6F1FB8-56E1-46F3-95A4-37EBA6F41959}"/>
              </a:ext>
            </a:extLst>
          </p:cNvPr>
          <p:cNvSpPr txBox="1"/>
          <p:nvPr/>
        </p:nvSpPr>
        <p:spPr>
          <a:xfrm>
            <a:off x="4926584" y="1861184"/>
            <a:ext cx="913130" cy="299720"/>
          </a:xfrm>
          <a:prstGeom prst="rect">
            <a:avLst/>
          </a:prstGeom>
        </p:spPr>
        <p:txBody>
          <a:bodyPr vert="horz" wrap="square" lIns="0" tIns="12700" rIns="0" bIns="0" rtlCol="0">
            <a:spAutoFit/>
          </a:bodyPr>
          <a:lstStyle/>
          <a:p>
            <a:pPr marL="12700" defTabSz="914400">
              <a:spcBef>
                <a:spcPts val="100"/>
              </a:spcBef>
            </a:pPr>
            <a:r>
              <a:rPr b="1" spc="-5" dirty="0">
                <a:solidFill>
                  <a:prstClr val="black"/>
                </a:solidFill>
                <a:latin typeface="Arial"/>
                <a:cs typeface="Arial"/>
              </a:rPr>
              <a:t>Pro</a:t>
            </a:r>
            <a:r>
              <a:rPr b="1" spc="-15" dirty="0">
                <a:solidFill>
                  <a:prstClr val="black"/>
                </a:solidFill>
                <a:latin typeface="Arial"/>
                <a:cs typeface="Arial"/>
              </a:rPr>
              <a:t>c</a:t>
            </a:r>
            <a:r>
              <a:rPr b="1" spc="-5" dirty="0">
                <a:solidFill>
                  <a:prstClr val="black"/>
                </a:solidFill>
                <a:latin typeface="Arial"/>
                <a:cs typeface="Arial"/>
              </a:rPr>
              <a:t>e</a:t>
            </a:r>
            <a:r>
              <a:rPr b="1" spc="-15" dirty="0">
                <a:solidFill>
                  <a:prstClr val="black"/>
                </a:solidFill>
                <a:latin typeface="Arial"/>
                <a:cs typeface="Arial"/>
              </a:rPr>
              <a:t>s</a:t>
            </a:r>
            <a:r>
              <a:rPr b="1" spc="-5" dirty="0">
                <a:solidFill>
                  <a:prstClr val="black"/>
                </a:solidFill>
                <a:latin typeface="Arial"/>
                <a:cs typeface="Arial"/>
              </a:rPr>
              <a:t>s</a:t>
            </a:r>
            <a:endParaRPr dirty="0">
              <a:solidFill>
                <a:prstClr val="black"/>
              </a:solidFill>
              <a:latin typeface="Arial"/>
              <a:cs typeface="Arial"/>
            </a:endParaRPr>
          </a:p>
        </p:txBody>
      </p:sp>
      <p:grpSp>
        <p:nvGrpSpPr>
          <p:cNvPr id="59" name="object 16">
            <a:extLst>
              <a:ext uri="{FF2B5EF4-FFF2-40B4-BE49-F238E27FC236}">
                <a16:creationId xmlns:a16="http://schemas.microsoft.com/office/drawing/2014/main" id="{F1E938F5-BAA7-4FD9-B6A1-F503E405547B}"/>
              </a:ext>
            </a:extLst>
          </p:cNvPr>
          <p:cNvGrpSpPr/>
          <p:nvPr/>
        </p:nvGrpSpPr>
        <p:grpSpPr>
          <a:xfrm>
            <a:off x="3918203" y="1967483"/>
            <a:ext cx="777240" cy="180340"/>
            <a:chOff x="3918203" y="1967483"/>
            <a:chExt cx="777240" cy="180340"/>
          </a:xfrm>
        </p:grpSpPr>
        <p:sp>
          <p:nvSpPr>
            <p:cNvPr id="60" name="object 17">
              <a:extLst>
                <a:ext uri="{FF2B5EF4-FFF2-40B4-BE49-F238E27FC236}">
                  <a16:creationId xmlns:a16="http://schemas.microsoft.com/office/drawing/2014/main" id="{1AA7D96B-2634-4B84-B433-06072FF0DF93}"/>
                </a:ext>
              </a:extLst>
            </p:cNvPr>
            <p:cNvSpPr/>
            <p:nvPr/>
          </p:nvSpPr>
          <p:spPr>
            <a:xfrm>
              <a:off x="3922775" y="1972055"/>
              <a:ext cx="768350" cy="170815"/>
            </a:xfrm>
            <a:custGeom>
              <a:avLst/>
              <a:gdLst/>
              <a:ahLst/>
              <a:cxnLst/>
              <a:rect l="l" t="t" r="r" b="b"/>
              <a:pathLst>
                <a:path w="768350" h="170814">
                  <a:moveTo>
                    <a:pt x="576834" y="0"/>
                  </a:moveTo>
                  <a:lnTo>
                    <a:pt x="576834" y="42672"/>
                  </a:lnTo>
                  <a:lnTo>
                    <a:pt x="0" y="42672"/>
                  </a:lnTo>
                  <a:lnTo>
                    <a:pt x="0" y="128016"/>
                  </a:lnTo>
                  <a:lnTo>
                    <a:pt x="576834" y="128016"/>
                  </a:lnTo>
                  <a:lnTo>
                    <a:pt x="576834" y="170688"/>
                  </a:lnTo>
                  <a:lnTo>
                    <a:pt x="768096" y="85344"/>
                  </a:lnTo>
                  <a:lnTo>
                    <a:pt x="576834" y="0"/>
                  </a:lnTo>
                  <a:close/>
                </a:path>
              </a:pathLst>
            </a:custGeom>
            <a:solidFill>
              <a:srgbClr val="5B9BD4"/>
            </a:solidFill>
          </p:spPr>
          <p:txBody>
            <a:bodyPr wrap="square" lIns="0" tIns="0" rIns="0" bIns="0" rtlCol="0"/>
            <a:lstStyle/>
            <a:p>
              <a:pPr defTabSz="914400"/>
              <a:endParaRPr dirty="0">
                <a:solidFill>
                  <a:prstClr val="black"/>
                </a:solidFill>
                <a:latin typeface="Calibri"/>
              </a:endParaRPr>
            </a:p>
          </p:txBody>
        </p:sp>
        <p:sp>
          <p:nvSpPr>
            <p:cNvPr id="61" name="object 18">
              <a:extLst>
                <a:ext uri="{FF2B5EF4-FFF2-40B4-BE49-F238E27FC236}">
                  <a16:creationId xmlns:a16="http://schemas.microsoft.com/office/drawing/2014/main" id="{71F25391-0404-4D91-91CE-876AE0C57A58}"/>
                </a:ext>
              </a:extLst>
            </p:cNvPr>
            <p:cNvSpPr/>
            <p:nvPr/>
          </p:nvSpPr>
          <p:spPr>
            <a:xfrm>
              <a:off x="3922775" y="1972055"/>
              <a:ext cx="768350" cy="170815"/>
            </a:xfrm>
            <a:custGeom>
              <a:avLst/>
              <a:gdLst/>
              <a:ahLst/>
              <a:cxnLst/>
              <a:rect l="l" t="t" r="r" b="b"/>
              <a:pathLst>
                <a:path w="768350" h="170814">
                  <a:moveTo>
                    <a:pt x="0" y="42672"/>
                  </a:moveTo>
                  <a:lnTo>
                    <a:pt x="576834" y="42672"/>
                  </a:lnTo>
                  <a:lnTo>
                    <a:pt x="576834" y="0"/>
                  </a:lnTo>
                  <a:lnTo>
                    <a:pt x="768096" y="85344"/>
                  </a:lnTo>
                  <a:lnTo>
                    <a:pt x="576834" y="170688"/>
                  </a:lnTo>
                  <a:lnTo>
                    <a:pt x="576834" y="128016"/>
                  </a:lnTo>
                  <a:lnTo>
                    <a:pt x="0" y="128016"/>
                  </a:lnTo>
                  <a:lnTo>
                    <a:pt x="0" y="42672"/>
                  </a:lnTo>
                  <a:close/>
                </a:path>
              </a:pathLst>
            </a:custGeom>
            <a:ln w="9144">
              <a:solidFill>
                <a:srgbClr val="000000"/>
              </a:solidFill>
            </a:ln>
          </p:spPr>
          <p:txBody>
            <a:bodyPr wrap="square" lIns="0" tIns="0" rIns="0" bIns="0" rtlCol="0"/>
            <a:lstStyle/>
            <a:p>
              <a:pPr defTabSz="914400"/>
              <a:endParaRPr dirty="0">
                <a:solidFill>
                  <a:prstClr val="black"/>
                </a:solidFill>
                <a:latin typeface="Calibri"/>
              </a:endParaRPr>
            </a:p>
          </p:txBody>
        </p:sp>
      </p:grpSp>
      <p:grpSp>
        <p:nvGrpSpPr>
          <p:cNvPr id="62" name="object 19">
            <a:extLst>
              <a:ext uri="{FF2B5EF4-FFF2-40B4-BE49-F238E27FC236}">
                <a16:creationId xmlns:a16="http://schemas.microsoft.com/office/drawing/2014/main" id="{1EB3321B-10A1-43EA-8111-6800DDC876A4}"/>
              </a:ext>
            </a:extLst>
          </p:cNvPr>
          <p:cNvGrpSpPr/>
          <p:nvPr/>
        </p:nvGrpSpPr>
        <p:grpSpPr>
          <a:xfrm>
            <a:off x="6752843" y="2473451"/>
            <a:ext cx="1793875" cy="1400810"/>
            <a:chOff x="6752843" y="2473451"/>
            <a:chExt cx="1793875" cy="1400810"/>
          </a:xfrm>
        </p:grpSpPr>
        <p:pic>
          <p:nvPicPr>
            <p:cNvPr id="63" name="object 20">
              <a:extLst>
                <a:ext uri="{FF2B5EF4-FFF2-40B4-BE49-F238E27FC236}">
                  <a16:creationId xmlns:a16="http://schemas.microsoft.com/office/drawing/2014/main" id="{C0F0E3D7-1B4C-4565-B61E-3BFDA13D2397}"/>
                </a:ext>
              </a:extLst>
            </p:cNvPr>
            <p:cNvPicPr/>
            <p:nvPr/>
          </p:nvPicPr>
          <p:blipFill>
            <a:blip r:embed="rId7" cstate="print"/>
            <a:stretch>
              <a:fillRect/>
            </a:stretch>
          </p:blipFill>
          <p:spPr>
            <a:xfrm>
              <a:off x="6752843" y="2473451"/>
              <a:ext cx="1769363" cy="1376172"/>
            </a:xfrm>
            <a:prstGeom prst="rect">
              <a:avLst/>
            </a:prstGeom>
          </p:spPr>
        </p:pic>
        <p:pic>
          <p:nvPicPr>
            <p:cNvPr id="64" name="object 21">
              <a:extLst>
                <a:ext uri="{FF2B5EF4-FFF2-40B4-BE49-F238E27FC236}">
                  <a16:creationId xmlns:a16="http://schemas.microsoft.com/office/drawing/2014/main" id="{FEC9AAE1-7F0D-4D24-9D08-87CE4B12CB9D}"/>
                </a:ext>
              </a:extLst>
            </p:cNvPr>
            <p:cNvPicPr/>
            <p:nvPr/>
          </p:nvPicPr>
          <p:blipFill>
            <a:blip r:embed="rId8" cstate="print"/>
            <a:stretch>
              <a:fillRect/>
            </a:stretch>
          </p:blipFill>
          <p:spPr>
            <a:xfrm>
              <a:off x="6777227" y="2497835"/>
              <a:ext cx="1769364" cy="1376171"/>
            </a:xfrm>
            <a:prstGeom prst="rect">
              <a:avLst/>
            </a:prstGeom>
          </p:spPr>
        </p:pic>
        <p:sp>
          <p:nvSpPr>
            <p:cNvPr id="65" name="object 22">
              <a:extLst>
                <a:ext uri="{FF2B5EF4-FFF2-40B4-BE49-F238E27FC236}">
                  <a16:creationId xmlns:a16="http://schemas.microsoft.com/office/drawing/2014/main" id="{4DF71B13-2869-4DFA-9993-2AD9A7A4E349}"/>
                </a:ext>
              </a:extLst>
            </p:cNvPr>
            <p:cNvSpPr/>
            <p:nvPr/>
          </p:nvSpPr>
          <p:spPr>
            <a:xfrm>
              <a:off x="6766559" y="2487167"/>
              <a:ext cx="1766570" cy="1373505"/>
            </a:xfrm>
            <a:custGeom>
              <a:avLst/>
              <a:gdLst/>
              <a:ahLst/>
              <a:cxnLst/>
              <a:rect l="l" t="t" r="r" b="b"/>
              <a:pathLst>
                <a:path w="1766570" h="1373504">
                  <a:moveTo>
                    <a:pt x="1766316" y="0"/>
                  </a:moveTo>
                  <a:lnTo>
                    <a:pt x="0" y="0"/>
                  </a:lnTo>
                  <a:lnTo>
                    <a:pt x="0" y="1373123"/>
                  </a:lnTo>
                  <a:lnTo>
                    <a:pt x="1766316" y="1373123"/>
                  </a:lnTo>
                  <a:lnTo>
                    <a:pt x="1766316" y="0"/>
                  </a:lnTo>
                  <a:close/>
                </a:path>
              </a:pathLst>
            </a:custGeom>
            <a:solidFill>
              <a:srgbClr val="ECECEC"/>
            </a:solidFill>
          </p:spPr>
          <p:txBody>
            <a:bodyPr wrap="square" lIns="0" tIns="0" rIns="0" bIns="0" rtlCol="0"/>
            <a:lstStyle/>
            <a:p>
              <a:pPr defTabSz="914400"/>
              <a:endParaRPr dirty="0">
                <a:solidFill>
                  <a:prstClr val="black"/>
                </a:solidFill>
                <a:latin typeface="Calibri"/>
              </a:endParaRPr>
            </a:p>
          </p:txBody>
        </p:sp>
      </p:grpSp>
      <p:sp>
        <p:nvSpPr>
          <p:cNvPr id="66" name="object 23">
            <a:extLst>
              <a:ext uri="{FF2B5EF4-FFF2-40B4-BE49-F238E27FC236}">
                <a16:creationId xmlns:a16="http://schemas.microsoft.com/office/drawing/2014/main" id="{ABE7957B-C0FA-42F6-9187-02CCEE890652}"/>
              </a:ext>
            </a:extLst>
          </p:cNvPr>
          <p:cNvSpPr txBox="1"/>
          <p:nvPr/>
        </p:nvSpPr>
        <p:spPr>
          <a:xfrm>
            <a:off x="6766559" y="2487167"/>
            <a:ext cx="1766570" cy="1373505"/>
          </a:xfrm>
          <a:prstGeom prst="rect">
            <a:avLst/>
          </a:prstGeom>
        </p:spPr>
        <p:txBody>
          <a:bodyPr vert="horz" wrap="square" lIns="0" tIns="5715" rIns="0" bIns="0" rtlCol="0">
            <a:spAutoFit/>
          </a:bodyPr>
          <a:lstStyle/>
          <a:p>
            <a:pPr defTabSz="914400">
              <a:spcBef>
                <a:spcPts val="45"/>
              </a:spcBef>
            </a:pPr>
            <a:endParaRPr sz="2750" dirty="0">
              <a:solidFill>
                <a:prstClr val="black"/>
              </a:solidFill>
              <a:latin typeface="Times New Roman"/>
              <a:cs typeface="Times New Roman"/>
            </a:endParaRPr>
          </a:p>
          <a:p>
            <a:pPr marL="273685" marR="252729" indent="-12700" defTabSz="914400"/>
            <a:r>
              <a:rPr b="1" dirty="0">
                <a:solidFill>
                  <a:prstClr val="black"/>
                </a:solidFill>
                <a:latin typeface="Arial"/>
                <a:cs typeface="Arial"/>
              </a:rPr>
              <a:t>Students</a:t>
            </a:r>
            <a:r>
              <a:rPr b="1" spc="-100" dirty="0">
                <a:solidFill>
                  <a:prstClr val="black"/>
                </a:solidFill>
                <a:latin typeface="Arial"/>
                <a:cs typeface="Arial"/>
              </a:rPr>
              <a:t> </a:t>
            </a:r>
            <a:r>
              <a:rPr b="1" spc="-5" dirty="0">
                <a:solidFill>
                  <a:prstClr val="black"/>
                </a:solidFill>
                <a:latin typeface="Arial"/>
                <a:cs typeface="Arial"/>
              </a:rPr>
              <a:t>at </a:t>
            </a:r>
            <a:r>
              <a:rPr b="1" spc="-484" dirty="0">
                <a:solidFill>
                  <a:prstClr val="black"/>
                </a:solidFill>
                <a:latin typeface="Arial"/>
                <a:cs typeface="Arial"/>
              </a:rPr>
              <a:t> </a:t>
            </a:r>
            <a:r>
              <a:rPr b="1" spc="-5" dirty="0">
                <a:solidFill>
                  <a:prstClr val="black"/>
                </a:solidFill>
                <a:latin typeface="Arial"/>
                <a:cs typeface="Arial"/>
              </a:rPr>
              <a:t>Graduation</a:t>
            </a:r>
            <a:endParaRPr dirty="0">
              <a:solidFill>
                <a:prstClr val="black"/>
              </a:solidFill>
              <a:latin typeface="Arial"/>
              <a:cs typeface="Arial"/>
            </a:endParaRPr>
          </a:p>
        </p:txBody>
      </p:sp>
      <p:sp>
        <p:nvSpPr>
          <p:cNvPr id="67" name="object 24">
            <a:extLst>
              <a:ext uri="{FF2B5EF4-FFF2-40B4-BE49-F238E27FC236}">
                <a16:creationId xmlns:a16="http://schemas.microsoft.com/office/drawing/2014/main" id="{25D49737-5121-45E5-8712-60ED727845A4}"/>
              </a:ext>
            </a:extLst>
          </p:cNvPr>
          <p:cNvSpPr txBox="1"/>
          <p:nvPr/>
        </p:nvSpPr>
        <p:spPr>
          <a:xfrm>
            <a:off x="7093457" y="1646935"/>
            <a:ext cx="1193800" cy="848360"/>
          </a:xfrm>
          <a:prstGeom prst="rect">
            <a:avLst/>
          </a:prstGeom>
        </p:spPr>
        <p:txBody>
          <a:bodyPr vert="horz" wrap="square" lIns="0" tIns="12700" rIns="0" bIns="0" rtlCol="0">
            <a:spAutoFit/>
          </a:bodyPr>
          <a:lstStyle/>
          <a:p>
            <a:pPr marL="12065" marR="5080" algn="ctr" defTabSz="914400">
              <a:spcBef>
                <a:spcPts val="100"/>
              </a:spcBef>
            </a:pPr>
            <a:r>
              <a:rPr b="1" spc="-5" dirty="0">
                <a:solidFill>
                  <a:srgbClr val="0000CC"/>
                </a:solidFill>
                <a:latin typeface="Arial"/>
                <a:cs typeface="Arial"/>
              </a:rPr>
              <a:t>Program</a:t>
            </a:r>
            <a:r>
              <a:rPr b="1" spc="-70" dirty="0">
                <a:solidFill>
                  <a:srgbClr val="0000CC"/>
                </a:solidFill>
                <a:latin typeface="Arial"/>
                <a:cs typeface="Arial"/>
              </a:rPr>
              <a:t> </a:t>
            </a:r>
            <a:r>
              <a:rPr b="1" spc="-5" dirty="0">
                <a:solidFill>
                  <a:srgbClr val="0000CC"/>
                </a:solidFill>
                <a:latin typeface="Arial"/>
                <a:cs typeface="Arial"/>
              </a:rPr>
              <a:t>&amp; </a:t>
            </a:r>
            <a:r>
              <a:rPr b="1" spc="-484" dirty="0">
                <a:solidFill>
                  <a:srgbClr val="0000CC"/>
                </a:solidFill>
                <a:latin typeface="Arial"/>
                <a:cs typeface="Arial"/>
              </a:rPr>
              <a:t> </a:t>
            </a:r>
            <a:r>
              <a:rPr b="1" spc="-5" dirty="0">
                <a:solidFill>
                  <a:srgbClr val="0000CC"/>
                </a:solidFill>
                <a:latin typeface="Arial"/>
                <a:cs typeface="Arial"/>
              </a:rPr>
              <a:t>Course </a:t>
            </a:r>
            <a:r>
              <a:rPr b="1" dirty="0">
                <a:solidFill>
                  <a:srgbClr val="0000CC"/>
                </a:solidFill>
                <a:latin typeface="Arial"/>
                <a:cs typeface="Arial"/>
              </a:rPr>
              <a:t> </a:t>
            </a:r>
            <a:r>
              <a:rPr b="1" spc="-5" dirty="0">
                <a:solidFill>
                  <a:srgbClr val="0000CC"/>
                </a:solidFill>
                <a:latin typeface="Arial"/>
                <a:cs typeface="Arial"/>
              </a:rPr>
              <a:t>Outcomes</a:t>
            </a:r>
            <a:endParaRPr dirty="0">
              <a:solidFill>
                <a:prstClr val="black"/>
              </a:solidFill>
              <a:latin typeface="Arial"/>
              <a:cs typeface="Arial"/>
            </a:endParaRPr>
          </a:p>
        </p:txBody>
      </p:sp>
      <p:grpSp>
        <p:nvGrpSpPr>
          <p:cNvPr id="68" name="object 25">
            <a:extLst>
              <a:ext uri="{FF2B5EF4-FFF2-40B4-BE49-F238E27FC236}">
                <a16:creationId xmlns:a16="http://schemas.microsoft.com/office/drawing/2014/main" id="{F3D5BE5F-EB02-458F-AF88-537929C5539B}"/>
              </a:ext>
            </a:extLst>
          </p:cNvPr>
          <p:cNvGrpSpPr/>
          <p:nvPr/>
        </p:nvGrpSpPr>
        <p:grpSpPr>
          <a:xfrm>
            <a:off x="6222491" y="1967483"/>
            <a:ext cx="779145" cy="180340"/>
            <a:chOff x="6222491" y="1967483"/>
            <a:chExt cx="779145" cy="180340"/>
          </a:xfrm>
        </p:grpSpPr>
        <p:sp>
          <p:nvSpPr>
            <p:cNvPr id="69" name="object 26">
              <a:extLst>
                <a:ext uri="{FF2B5EF4-FFF2-40B4-BE49-F238E27FC236}">
                  <a16:creationId xmlns:a16="http://schemas.microsoft.com/office/drawing/2014/main" id="{9641B68A-1E52-4685-9AC8-42B8E6E296B4}"/>
                </a:ext>
              </a:extLst>
            </p:cNvPr>
            <p:cNvSpPr/>
            <p:nvPr/>
          </p:nvSpPr>
          <p:spPr>
            <a:xfrm>
              <a:off x="6227063" y="1972055"/>
              <a:ext cx="769620" cy="170815"/>
            </a:xfrm>
            <a:custGeom>
              <a:avLst/>
              <a:gdLst/>
              <a:ahLst/>
              <a:cxnLst/>
              <a:rect l="l" t="t" r="r" b="b"/>
              <a:pathLst>
                <a:path w="769620" h="170814">
                  <a:moveTo>
                    <a:pt x="578358" y="0"/>
                  </a:moveTo>
                  <a:lnTo>
                    <a:pt x="578358" y="42672"/>
                  </a:lnTo>
                  <a:lnTo>
                    <a:pt x="0" y="42672"/>
                  </a:lnTo>
                  <a:lnTo>
                    <a:pt x="0" y="128016"/>
                  </a:lnTo>
                  <a:lnTo>
                    <a:pt x="578358" y="128016"/>
                  </a:lnTo>
                  <a:lnTo>
                    <a:pt x="578358" y="170688"/>
                  </a:lnTo>
                  <a:lnTo>
                    <a:pt x="769619" y="85344"/>
                  </a:lnTo>
                  <a:lnTo>
                    <a:pt x="578358" y="0"/>
                  </a:lnTo>
                  <a:close/>
                </a:path>
              </a:pathLst>
            </a:custGeom>
            <a:solidFill>
              <a:srgbClr val="5B9BD4"/>
            </a:solidFill>
          </p:spPr>
          <p:txBody>
            <a:bodyPr wrap="square" lIns="0" tIns="0" rIns="0" bIns="0" rtlCol="0"/>
            <a:lstStyle/>
            <a:p>
              <a:pPr defTabSz="914400"/>
              <a:endParaRPr dirty="0">
                <a:solidFill>
                  <a:prstClr val="black"/>
                </a:solidFill>
                <a:latin typeface="Calibri"/>
              </a:endParaRPr>
            </a:p>
          </p:txBody>
        </p:sp>
        <p:sp>
          <p:nvSpPr>
            <p:cNvPr id="70" name="object 27">
              <a:extLst>
                <a:ext uri="{FF2B5EF4-FFF2-40B4-BE49-F238E27FC236}">
                  <a16:creationId xmlns:a16="http://schemas.microsoft.com/office/drawing/2014/main" id="{4CB17C8B-59D4-42F9-A600-A506FEA40D0B}"/>
                </a:ext>
              </a:extLst>
            </p:cNvPr>
            <p:cNvSpPr/>
            <p:nvPr/>
          </p:nvSpPr>
          <p:spPr>
            <a:xfrm>
              <a:off x="6227063" y="1972055"/>
              <a:ext cx="769620" cy="170815"/>
            </a:xfrm>
            <a:custGeom>
              <a:avLst/>
              <a:gdLst/>
              <a:ahLst/>
              <a:cxnLst/>
              <a:rect l="l" t="t" r="r" b="b"/>
              <a:pathLst>
                <a:path w="769620" h="170814">
                  <a:moveTo>
                    <a:pt x="0" y="42672"/>
                  </a:moveTo>
                  <a:lnTo>
                    <a:pt x="578358" y="42672"/>
                  </a:lnTo>
                  <a:lnTo>
                    <a:pt x="578358" y="0"/>
                  </a:lnTo>
                  <a:lnTo>
                    <a:pt x="769619" y="85344"/>
                  </a:lnTo>
                  <a:lnTo>
                    <a:pt x="578358" y="170688"/>
                  </a:lnTo>
                  <a:lnTo>
                    <a:pt x="578358" y="128016"/>
                  </a:lnTo>
                  <a:lnTo>
                    <a:pt x="0" y="128016"/>
                  </a:lnTo>
                  <a:lnTo>
                    <a:pt x="0" y="42672"/>
                  </a:lnTo>
                  <a:close/>
                </a:path>
              </a:pathLst>
            </a:custGeom>
            <a:ln w="9144">
              <a:solidFill>
                <a:srgbClr val="000000"/>
              </a:solidFill>
            </a:ln>
          </p:spPr>
          <p:txBody>
            <a:bodyPr wrap="square" lIns="0" tIns="0" rIns="0" bIns="0" rtlCol="0"/>
            <a:lstStyle/>
            <a:p>
              <a:pPr defTabSz="914400"/>
              <a:endParaRPr dirty="0">
                <a:solidFill>
                  <a:prstClr val="black"/>
                </a:solidFill>
                <a:latin typeface="Calibri"/>
              </a:endParaRPr>
            </a:p>
          </p:txBody>
        </p:sp>
      </p:grpSp>
      <p:grpSp>
        <p:nvGrpSpPr>
          <p:cNvPr id="71" name="object 28">
            <a:extLst>
              <a:ext uri="{FF2B5EF4-FFF2-40B4-BE49-F238E27FC236}">
                <a16:creationId xmlns:a16="http://schemas.microsoft.com/office/drawing/2014/main" id="{DD413097-84F1-4D45-BA77-89379C6E6554}"/>
              </a:ext>
            </a:extLst>
          </p:cNvPr>
          <p:cNvGrpSpPr/>
          <p:nvPr/>
        </p:nvGrpSpPr>
        <p:grpSpPr>
          <a:xfrm>
            <a:off x="9133331" y="2511551"/>
            <a:ext cx="2019300" cy="1400810"/>
            <a:chOff x="9133331" y="2511551"/>
            <a:chExt cx="2019300" cy="1400810"/>
          </a:xfrm>
        </p:grpSpPr>
        <p:pic>
          <p:nvPicPr>
            <p:cNvPr id="72" name="object 29">
              <a:extLst>
                <a:ext uri="{FF2B5EF4-FFF2-40B4-BE49-F238E27FC236}">
                  <a16:creationId xmlns:a16="http://schemas.microsoft.com/office/drawing/2014/main" id="{67F1804E-6AB2-435C-B9F2-9443B26B6A46}"/>
                </a:ext>
              </a:extLst>
            </p:cNvPr>
            <p:cNvPicPr/>
            <p:nvPr/>
          </p:nvPicPr>
          <p:blipFill>
            <a:blip r:embed="rId9" cstate="print"/>
            <a:stretch>
              <a:fillRect/>
            </a:stretch>
          </p:blipFill>
          <p:spPr>
            <a:xfrm>
              <a:off x="9133331" y="2511551"/>
              <a:ext cx="1994916" cy="1376172"/>
            </a:xfrm>
            <a:prstGeom prst="rect">
              <a:avLst/>
            </a:prstGeom>
          </p:spPr>
        </p:pic>
        <p:pic>
          <p:nvPicPr>
            <p:cNvPr id="73" name="object 30">
              <a:extLst>
                <a:ext uri="{FF2B5EF4-FFF2-40B4-BE49-F238E27FC236}">
                  <a16:creationId xmlns:a16="http://schemas.microsoft.com/office/drawing/2014/main" id="{B7248B1B-6AE4-4CEE-A332-893F9839ACE7}"/>
                </a:ext>
              </a:extLst>
            </p:cNvPr>
            <p:cNvPicPr/>
            <p:nvPr/>
          </p:nvPicPr>
          <p:blipFill>
            <a:blip r:embed="rId10" cstate="print"/>
            <a:stretch>
              <a:fillRect/>
            </a:stretch>
          </p:blipFill>
          <p:spPr>
            <a:xfrm>
              <a:off x="9157715" y="2535935"/>
              <a:ext cx="1994916" cy="1376171"/>
            </a:xfrm>
            <a:prstGeom prst="rect">
              <a:avLst/>
            </a:prstGeom>
          </p:spPr>
        </p:pic>
        <p:sp>
          <p:nvSpPr>
            <p:cNvPr id="74" name="object 31">
              <a:extLst>
                <a:ext uri="{FF2B5EF4-FFF2-40B4-BE49-F238E27FC236}">
                  <a16:creationId xmlns:a16="http://schemas.microsoft.com/office/drawing/2014/main" id="{BC0E0A21-852A-4A3F-BA82-1795D3A3F749}"/>
                </a:ext>
              </a:extLst>
            </p:cNvPr>
            <p:cNvSpPr/>
            <p:nvPr/>
          </p:nvSpPr>
          <p:spPr>
            <a:xfrm>
              <a:off x="9147047" y="2525267"/>
              <a:ext cx="1991995" cy="1373505"/>
            </a:xfrm>
            <a:custGeom>
              <a:avLst/>
              <a:gdLst/>
              <a:ahLst/>
              <a:cxnLst/>
              <a:rect l="l" t="t" r="r" b="b"/>
              <a:pathLst>
                <a:path w="1991995" h="1373504">
                  <a:moveTo>
                    <a:pt x="1991868" y="0"/>
                  </a:moveTo>
                  <a:lnTo>
                    <a:pt x="0" y="0"/>
                  </a:lnTo>
                  <a:lnTo>
                    <a:pt x="0" y="1373123"/>
                  </a:lnTo>
                  <a:lnTo>
                    <a:pt x="1991868" y="1373123"/>
                  </a:lnTo>
                  <a:lnTo>
                    <a:pt x="1991868" y="0"/>
                  </a:lnTo>
                  <a:close/>
                </a:path>
              </a:pathLst>
            </a:custGeom>
            <a:solidFill>
              <a:srgbClr val="D5DCE4"/>
            </a:solidFill>
          </p:spPr>
          <p:txBody>
            <a:bodyPr wrap="square" lIns="0" tIns="0" rIns="0" bIns="0" rtlCol="0"/>
            <a:lstStyle/>
            <a:p>
              <a:pPr defTabSz="914400"/>
              <a:endParaRPr dirty="0">
                <a:solidFill>
                  <a:prstClr val="black"/>
                </a:solidFill>
                <a:latin typeface="Calibri"/>
              </a:endParaRPr>
            </a:p>
          </p:txBody>
        </p:sp>
      </p:grpSp>
      <p:sp>
        <p:nvSpPr>
          <p:cNvPr id="75" name="object 32">
            <a:extLst>
              <a:ext uri="{FF2B5EF4-FFF2-40B4-BE49-F238E27FC236}">
                <a16:creationId xmlns:a16="http://schemas.microsoft.com/office/drawing/2014/main" id="{AE5CC4D7-8FCD-4E4D-9C18-B835B01D3074}"/>
              </a:ext>
            </a:extLst>
          </p:cNvPr>
          <p:cNvSpPr txBox="1"/>
          <p:nvPr/>
        </p:nvSpPr>
        <p:spPr>
          <a:xfrm>
            <a:off x="9147047" y="2525267"/>
            <a:ext cx="1991995" cy="1373505"/>
          </a:xfrm>
          <a:prstGeom prst="rect">
            <a:avLst/>
          </a:prstGeom>
        </p:spPr>
        <p:txBody>
          <a:bodyPr vert="horz" wrap="square" lIns="0" tIns="132080" rIns="0" bIns="0" rtlCol="0">
            <a:spAutoFit/>
          </a:bodyPr>
          <a:lstStyle/>
          <a:p>
            <a:pPr marL="1270" algn="ctr" defTabSz="914400">
              <a:spcBef>
                <a:spcPts val="1040"/>
              </a:spcBef>
            </a:pPr>
            <a:r>
              <a:rPr b="1" spc="-5" dirty="0">
                <a:solidFill>
                  <a:prstClr val="black"/>
                </a:solidFill>
                <a:latin typeface="Arial"/>
                <a:cs typeface="Arial"/>
              </a:rPr>
              <a:t>Graduates</a:t>
            </a:r>
            <a:endParaRPr dirty="0">
              <a:solidFill>
                <a:prstClr val="black"/>
              </a:solidFill>
              <a:latin typeface="Arial"/>
              <a:cs typeface="Arial"/>
            </a:endParaRPr>
          </a:p>
          <a:p>
            <a:pPr algn="ctr" defTabSz="914400">
              <a:spcBef>
                <a:spcPts val="5"/>
              </a:spcBef>
            </a:pPr>
            <a:r>
              <a:rPr b="1" dirty="0">
                <a:solidFill>
                  <a:prstClr val="black"/>
                </a:solidFill>
                <a:latin typeface="Arial"/>
                <a:cs typeface="Arial"/>
              </a:rPr>
              <a:t>to</a:t>
            </a:r>
            <a:r>
              <a:rPr b="1" spc="-45" dirty="0">
                <a:solidFill>
                  <a:prstClr val="black"/>
                </a:solidFill>
                <a:latin typeface="Arial"/>
                <a:cs typeface="Arial"/>
              </a:rPr>
              <a:t> </a:t>
            </a:r>
            <a:r>
              <a:rPr b="1" dirty="0">
                <a:solidFill>
                  <a:prstClr val="black"/>
                </a:solidFill>
                <a:latin typeface="Arial"/>
                <a:cs typeface="Arial"/>
              </a:rPr>
              <a:t>Fulfill</a:t>
            </a:r>
            <a:endParaRPr dirty="0">
              <a:solidFill>
                <a:prstClr val="black"/>
              </a:solidFill>
              <a:latin typeface="Arial"/>
              <a:cs typeface="Arial"/>
            </a:endParaRPr>
          </a:p>
          <a:p>
            <a:pPr marL="247015" marR="238760" algn="ctr" defTabSz="914400"/>
            <a:r>
              <a:rPr b="1" dirty="0">
                <a:solidFill>
                  <a:prstClr val="black"/>
                </a:solidFill>
                <a:latin typeface="Arial"/>
                <a:cs typeface="Arial"/>
              </a:rPr>
              <a:t>Sta</a:t>
            </a:r>
            <a:r>
              <a:rPr b="1" spc="-10" dirty="0">
                <a:solidFill>
                  <a:prstClr val="black"/>
                </a:solidFill>
                <a:latin typeface="Arial"/>
                <a:cs typeface="Arial"/>
              </a:rPr>
              <a:t>k</a:t>
            </a:r>
            <a:r>
              <a:rPr b="1" spc="-5" dirty="0">
                <a:solidFill>
                  <a:prstClr val="black"/>
                </a:solidFill>
                <a:latin typeface="Arial"/>
                <a:cs typeface="Arial"/>
              </a:rPr>
              <a:t>eho</a:t>
            </a:r>
            <a:r>
              <a:rPr b="1" spc="5" dirty="0">
                <a:solidFill>
                  <a:prstClr val="black"/>
                </a:solidFill>
                <a:latin typeface="Arial"/>
                <a:cs typeface="Arial"/>
              </a:rPr>
              <a:t>l</a:t>
            </a:r>
            <a:r>
              <a:rPr b="1" dirty="0">
                <a:solidFill>
                  <a:prstClr val="black"/>
                </a:solidFill>
                <a:latin typeface="Arial"/>
                <a:cs typeface="Arial"/>
              </a:rPr>
              <a:t>der</a:t>
            </a:r>
            <a:r>
              <a:rPr b="1" spc="-10" dirty="0">
                <a:solidFill>
                  <a:prstClr val="black"/>
                </a:solidFill>
                <a:latin typeface="Arial"/>
                <a:cs typeface="Arial"/>
              </a:rPr>
              <a:t>s</a:t>
            </a:r>
            <a:r>
              <a:rPr b="1" dirty="0">
                <a:solidFill>
                  <a:prstClr val="black"/>
                </a:solidFill>
                <a:latin typeface="Arial"/>
                <a:cs typeface="Arial"/>
              </a:rPr>
              <a:t>’  </a:t>
            </a:r>
            <a:r>
              <a:rPr b="1" spc="-5" dirty="0">
                <a:solidFill>
                  <a:prstClr val="black"/>
                </a:solidFill>
                <a:latin typeface="Arial"/>
                <a:cs typeface="Arial"/>
              </a:rPr>
              <a:t>Satisfaction</a:t>
            </a:r>
            <a:endParaRPr dirty="0">
              <a:solidFill>
                <a:prstClr val="black"/>
              </a:solidFill>
              <a:latin typeface="Arial"/>
              <a:cs typeface="Arial"/>
            </a:endParaRPr>
          </a:p>
        </p:txBody>
      </p:sp>
      <p:sp>
        <p:nvSpPr>
          <p:cNvPr id="76" name="object 33">
            <a:extLst>
              <a:ext uri="{FF2B5EF4-FFF2-40B4-BE49-F238E27FC236}">
                <a16:creationId xmlns:a16="http://schemas.microsoft.com/office/drawing/2014/main" id="{830F6AB7-5B90-44C4-B05F-1DCCD7F5B11E}"/>
              </a:ext>
            </a:extLst>
          </p:cNvPr>
          <p:cNvSpPr txBox="1"/>
          <p:nvPr/>
        </p:nvSpPr>
        <p:spPr>
          <a:xfrm>
            <a:off x="9500107" y="1612772"/>
            <a:ext cx="1143000" cy="848360"/>
          </a:xfrm>
          <a:prstGeom prst="rect">
            <a:avLst/>
          </a:prstGeom>
        </p:spPr>
        <p:txBody>
          <a:bodyPr vert="horz" wrap="square" lIns="0" tIns="12700" rIns="0" bIns="0" rtlCol="0">
            <a:spAutoFit/>
          </a:bodyPr>
          <a:lstStyle/>
          <a:p>
            <a:pPr marL="12700" marR="5080" indent="89535" defTabSz="914400">
              <a:spcBef>
                <a:spcPts val="100"/>
              </a:spcBef>
            </a:pPr>
            <a:r>
              <a:rPr b="1" spc="-5" dirty="0">
                <a:solidFill>
                  <a:srgbClr val="0000CC"/>
                </a:solidFill>
                <a:latin typeface="Arial"/>
                <a:cs typeface="Arial"/>
              </a:rPr>
              <a:t>Program </a:t>
            </a:r>
            <a:r>
              <a:rPr b="1" dirty="0">
                <a:solidFill>
                  <a:srgbClr val="0000CC"/>
                </a:solidFill>
                <a:latin typeface="Arial"/>
                <a:cs typeface="Arial"/>
              </a:rPr>
              <a:t> </a:t>
            </a:r>
            <a:r>
              <a:rPr b="1" spc="-5" dirty="0">
                <a:solidFill>
                  <a:srgbClr val="0000CC"/>
                </a:solidFill>
                <a:latin typeface="Arial"/>
                <a:cs typeface="Arial"/>
              </a:rPr>
              <a:t>Education </a:t>
            </a:r>
            <a:r>
              <a:rPr b="1" spc="-490" dirty="0">
                <a:solidFill>
                  <a:srgbClr val="0000CC"/>
                </a:solidFill>
                <a:latin typeface="Arial"/>
                <a:cs typeface="Arial"/>
              </a:rPr>
              <a:t> </a:t>
            </a:r>
            <a:r>
              <a:rPr b="1" dirty="0">
                <a:solidFill>
                  <a:srgbClr val="0000CC"/>
                </a:solidFill>
                <a:latin typeface="Arial"/>
                <a:cs typeface="Arial"/>
              </a:rPr>
              <a:t>O</a:t>
            </a:r>
            <a:r>
              <a:rPr b="1" spc="5" dirty="0">
                <a:solidFill>
                  <a:srgbClr val="0000CC"/>
                </a:solidFill>
                <a:latin typeface="Arial"/>
                <a:cs typeface="Arial"/>
              </a:rPr>
              <a:t>u</a:t>
            </a:r>
            <a:r>
              <a:rPr b="1" spc="-5" dirty="0">
                <a:solidFill>
                  <a:srgbClr val="0000CC"/>
                </a:solidFill>
                <a:latin typeface="Arial"/>
                <a:cs typeface="Arial"/>
              </a:rPr>
              <a:t>tcom</a:t>
            </a:r>
            <a:r>
              <a:rPr b="1" spc="-15" dirty="0">
                <a:solidFill>
                  <a:srgbClr val="0000CC"/>
                </a:solidFill>
                <a:latin typeface="Arial"/>
                <a:cs typeface="Arial"/>
              </a:rPr>
              <a:t>e</a:t>
            </a:r>
            <a:r>
              <a:rPr b="1" spc="-5" dirty="0">
                <a:solidFill>
                  <a:srgbClr val="0000CC"/>
                </a:solidFill>
                <a:latin typeface="Arial"/>
                <a:cs typeface="Arial"/>
              </a:rPr>
              <a:t>s</a:t>
            </a:r>
            <a:endParaRPr dirty="0">
              <a:solidFill>
                <a:prstClr val="black"/>
              </a:solidFill>
              <a:latin typeface="Arial"/>
              <a:cs typeface="Arial"/>
            </a:endParaRPr>
          </a:p>
        </p:txBody>
      </p:sp>
      <p:grpSp>
        <p:nvGrpSpPr>
          <p:cNvPr id="77" name="object 34">
            <a:extLst>
              <a:ext uri="{FF2B5EF4-FFF2-40B4-BE49-F238E27FC236}">
                <a16:creationId xmlns:a16="http://schemas.microsoft.com/office/drawing/2014/main" id="{DA896F0B-8502-498F-BE1E-7328A3516DA3}"/>
              </a:ext>
            </a:extLst>
          </p:cNvPr>
          <p:cNvGrpSpPr/>
          <p:nvPr/>
        </p:nvGrpSpPr>
        <p:grpSpPr>
          <a:xfrm>
            <a:off x="9133331" y="4271771"/>
            <a:ext cx="2025650" cy="365760"/>
            <a:chOff x="9133331" y="4271771"/>
            <a:chExt cx="2025650" cy="365760"/>
          </a:xfrm>
        </p:grpSpPr>
        <p:pic>
          <p:nvPicPr>
            <p:cNvPr id="78" name="object 35">
              <a:extLst>
                <a:ext uri="{FF2B5EF4-FFF2-40B4-BE49-F238E27FC236}">
                  <a16:creationId xmlns:a16="http://schemas.microsoft.com/office/drawing/2014/main" id="{986B0B48-C209-4768-80AA-775D9344044E}"/>
                </a:ext>
              </a:extLst>
            </p:cNvPr>
            <p:cNvPicPr/>
            <p:nvPr/>
          </p:nvPicPr>
          <p:blipFill>
            <a:blip r:embed="rId11" cstate="print"/>
            <a:stretch>
              <a:fillRect/>
            </a:stretch>
          </p:blipFill>
          <p:spPr>
            <a:xfrm>
              <a:off x="9133331" y="4271771"/>
              <a:ext cx="2001012" cy="341375"/>
            </a:xfrm>
            <a:prstGeom prst="rect">
              <a:avLst/>
            </a:prstGeom>
          </p:spPr>
        </p:pic>
        <p:pic>
          <p:nvPicPr>
            <p:cNvPr id="79" name="object 36">
              <a:extLst>
                <a:ext uri="{FF2B5EF4-FFF2-40B4-BE49-F238E27FC236}">
                  <a16:creationId xmlns:a16="http://schemas.microsoft.com/office/drawing/2014/main" id="{0C6D54D9-FBAE-425B-9ACD-3B654E286084}"/>
                </a:ext>
              </a:extLst>
            </p:cNvPr>
            <p:cNvPicPr/>
            <p:nvPr/>
          </p:nvPicPr>
          <p:blipFill>
            <a:blip r:embed="rId12" cstate="print"/>
            <a:stretch>
              <a:fillRect/>
            </a:stretch>
          </p:blipFill>
          <p:spPr>
            <a:xfrm>
              <a:off x="9157715" y="4296155"/>
              <a:ext cx="2001012" cy="341375"/>
            </a:xfrm>
            <a:prstGeom prst="rect">
              <a:avLst/>
            </a:prstGeom>
          </p:spPr>
        </p:pic>
        <p:sp>
          <p:nvSpPr>
            <p:cNvPr id="80" name="object 37">
              <a:extLst>
                <a:ext uri="{FF2B5EF4-FFF2-40B4-BE49-F238E27FC236}">
                  <a16:creationId xmlns:a16="http://schemas.microsoft.com/office/drawing/2014/main" id="{3F9BB452-E785-4693-A3D8-99F9214C3AED}"/>
                </a:ext>
              </a:extLst>
            </p:cNvPr>
            <p:cNvSpPr/>
            <p:nvPr/>
          </p:nvSpPr>
          <p:spPr>
            <a:xfrm>
              <a:off x="9147047" y="4285487"/>
              <a:ext cx="1998345" cy="338455"/>
            </a:xfrm>
            <a:custGeom>
              <a:avLst/>
              <a:gdLst/>
              <a:ahLst/>
              <a:cxnLst/>
              <a:rect l="l" t="t" r="r" b="b"/>
              <a:pathLst>
                <a:path w="1998345" h="338454">
                  <a:moveTo>
                    <a:pt x="1997963" y="0"/>
                  </a:moveTo>
                  <a:lnTo>
                    <a:pt x="0" y="0"/>
                  </a:lnTo>
                  <a:lnTo>
                    <a:pt x="0" y="338328"/>
                  </a:lnTo>
                  <a:lnTo>
                    <a:pt x="1997963" y="338328"/>
                  </a:lnTo>
                  <a:lnTo>
                    <a:pt x="1997963" y="0"/>
                  </a:lnTo>
                  <a:close/>
                </a:path>
              </a:pathLst>
            </a:custGeom>
            <a:solidFill>
              <a:srgbClr val="DEEBF7"/>
            </a:solidFill>
          </p:spPr>
          <p:txBody>
            <a:bodyPr wrap="square" lIns="0" tIns="0" rIns="0" bIns="0" rtlCol="0"/>
            <a:lstStyle/>
            <a:p>
              <a:pPr defTabSz="914400"/>
              <a:endParaRPr dirty="0">
                <a:solidFill>
                  <a:prstClr val="black"/>
                </a:solidFill>
                <a:latin typeface="Calibri"/>
              </a:endParaRPr>
            </a:p>
          </p:txBody>
        </p:sp>
      </p:grpSp>
      <p:sp>
        <p:nvSpPr>
          <p:cNvPr id="81" name="object 38">
            <a:extLst>
              <a:ext uri="{FF2B5EF4-FFF2-40B4-BE49-F238E27FC236}">
                <a16:creationId xmlns:a16="http://schemas.microsoft.com/office/drawing/2014/main" id="{DC18A0A4-F9EB-464C-A67A-08D3A3B88112}"/>
              </a:ext>
            </a:extLst>
          </p:cNvPr>
          <p:cNvSpPr txBox="1"/>
          <p:nvPr/>
        </p:nvSpPr>
        <p:spPr>
          <a:xfrm>
            <a:off x="9147047" y="4285488"/>
            <a:ext cx="1998345" cy="338455"/>
          </a:xfrm>
          <a:prstGeom prst="rect">
            <a:avLst/>
          </a:prstGeom>
        </p:spPr>
        <p:txBody>
          <a:bodyPr vert="horz" wrap="square" lIns="0" tIns="41910" rIns="0" bIns="0" rtlCol="0">
            <a:spAutoFit/>
          </a:bodyPr>
          <a:lstStyle/>
          <a:p>
            <a:pPr marL="363220" defTabSz="914400">
              <a:spcBef>
                <a:spcPts val="330"/>
              </a:spcBef>
            </a:pPr>
            <a:r>
              <a:rPr sz="1600" b="1" spc="-5" dirty="0">
                <a:solidFill>
                  <a:prstClr val="black"/>
                </a:solidFill>
                <a:latin typeface="Arial"/>
                <a:cs typeface="Arial"/>
              </a:rPr>
              <a:t>Stakeholders</a:t>
            </a:r>
            <a:endParaRPr sz="1600" dirty="0">
              <a:solidFill>
                <a:prstClr val="black"/>
              </a:solidFill>
              <a:latin typeface="Arial"/>
              <a:cs typeface="Arial"/>
            </a:endParaRPr>
          </a:p>
        </p:txBody>
      </p:sp>
      <p:grpSp>
        <p:nvGrpSpPr>
          <p:cNvPr id="82" name="object 39">
            <a:extLst>
              <a:ext uri="{FF2B5EF4-FFF2-40B4-BE49-F238E27FC236}">
                <a16:creationId xmlns:a16="http://schemas.microsoft.com/office/drawing/2014/main" id="{DFE2B688-88CF-47F8-97B2-4678FD9FFD59}"/>
              </a:ext>
            </a:extLst>
          </p:cNvPr>
          <p:cNvGrpSpPr/>
          <p:nvPr/>
        </p:nvGrpSpPr>
        <p:grpSpPr>
          <a:xfrm>
            <a:off x="8528304" y="2004060"/>
            <a:ext cx="777240" cy="181610"/>
            <a:chOff x="8528304" y="2004060"/>
            <a:chExt cx="777240" cy="181610"/>
          </a:xfrm>
        </p:grpSpPr>
        <p:sp>
          <p:nvSpPr>
            <p:cNvPr id="83" name="object 40">
              <a:extLst>
                <a:ext uri="{FF2B5EF4-FFF2-40B4-BE49-F238E27FC236}">
                  <a16:creationId xmlns:a16="http://schemas.microsoft.com/office/drawing/2014/main" id="{978BDF4D-15BD-47E7-9A9A-4EA72C9BF131}"/>
                </a:ext>
              </a:extLst>
            </p:cNvPr>
            <p:cNvSpPr/>
            <p:nvPr/>
          </p:nvSpPr>
          <p:spPr>
            <a:xfrm>
              <a:off x="8532876" y="2008632"/>
              <a:ext cx="768350" cy="172720"/>
            </a:xfrm>
            <a:custGeom>
              <a:avLst/>
              <a:gdLst/>
              <a:ahLst/>
              <a:cxnLst/>
              <a:rect l="l" t="t" r="r" b="b"/>
              <a:pathLst>
                <a:path w="768350" h="172719">
                  <a:moveTo>
                    <a:pt x="575182" y="0"/>
                  </a:moveTo>
                  <a:lnTo>
                    <a:pt x="575182" y="43052"/>
                  </a:lnTo>
                  <a:lnTo>
                    <a:pt x="0" y="43052"/>
                  </a:lnTo>
                  <a:lnTo>
                    <a:pt x="0" y="129158"/>
                  </a:lnTo>
                  <a:lnTo>
                    <a:pt x="575182" y="129158"/>
                  </a:lnTo>
                  <a:lnTo>
                    <a:pt x="575182" y="172212"/>
                  </a:lnTo>
                  <a:lnTo>
                    <a:pt x="768096" y="86105"/>
                  </a:lnTo>
                  <a:lnTo>
                    <a:pt x="575182" y="0"/>
                  </a:lnTo>
                  <a:close/>
                </a:path>
              </a:pathLst>
            </a:custGeom>
            <a:solidFill>
              <a:srgbClr val="5B9BD4"/>
            </a:solidFill>
          </p:spPr>
          <p:txBody>
            <a:bodyPr wrap="square" lIns="0" tIns="0" rIns="0" bIns="0" rtlCol="0"/>
            <a:lstStyle/>
            <a:p>
              <a:pPr defTabSz="914400"/>
              <a:endParaRPr dirty="0">
                <a:solidFill>
                  <a:prstClr val="black"/>
                </a:solidFill>
                <a:latin typeface="Calibri"/>
              </a:endParaRPr>
            </a:p>
          </p:txBody>
        </p:sp>
        <p:sp>
          <p:nvSpPr>
            <p:cNvPr id="84" name="object 41">
              <a:extLst>
                <a:ext uri="{FF2B5EF4-FFF2-40B4-BE49-F238E27FC236}">
                  <a16:creationId xmlns:a16="http://schemas.microsoft.com/office/drawing/2014/main" id="{184D300E-54A1-463F-BB00-BADCFA091FFA}"/>
                </a:ext>
              </a:extLst>
            </p:cNvPr>
            <p:cNvSpPr/>
            <p:nvPr/>
          </p:nvSpPr>
          <p:spPr>
            <a:xfrm>
              <a:off x="8532876" y="2008632"/>
              <a:ext cx="768350" cy="172720"/>
            </a:xfrm>
            <a:custGeom>
              <a:avLst/>
              <a:gdLst/>
              <a:ahLst/>
              <a:cxnLst/>
              <a:rect l="l" t="t" r="r" b="b"/>
              <a:pathLst>
                <a:path w="768350" h="172719">
                  <a:moveTo>
                    <a:pt x="0" y="43052"/>
                  </a:moveTo>
                  <a:lnTo>
                    <a:pt x="575182" y="43052"/>
                  </a:lnTo>
                  <a:lnTo>
                    <a:pt x="575182" y="0"/>
                  </a:lnTo>
                  <a:lnTo>
                    <a:pt x="768096" y="86105"/>
                  </a:lnTo>
                  <a:lnTo>
                    <a:pt x="575182" y="172212"/>
                  </a:lnTo>
                  <a:lnTo>
                    <a:pt x="575182" y="129158"/>
                  </a:lnTo>
                  <a:lnTo>
                    <a:pt x="0" y="129158"/>
                  </a:lnTo>
                  <a:lnTo>
                    <a:pt x="0" y="43052"/>
                  </a:lnTo>
                  <a:close/>
                </a:path>
              </a:pathLst>
            </a:custGeom>
            <a:ln w="9144">
              <a:solidFill>
                <a:srgbClr val="000000"/>
              </a:solidFill>
            </a:ln>
          </p:spPr>
          <p:txBody>
            <a:bodyPr wrap="square" lIns="0" tIns="0" rIns="0" bIns="0" rtlCol="0"/>
            <a:lstStyle/>
            <a:p>
              <a:pPr defTabSz="914400"/>
              <a:endParaRPr dirty="0">
                <a:solidFill>
                  <a:prstClr val="black"/>
                </a:solidFill>
                <a:latin typeface="Calibri"/>
              </a:endParaRPr>
            </a:p>
          </p:txBody>
        </p:sp>
      </p:grpSp>
      <p:sp>
        <p:nvSpPr>
          <p:cNvPr id="85" name="object 42">
            <a:extLst>
              <a:ext uri="{FF2B5EF4-FFF2-40B4-BE49-F238E27FC236}">
                <a16:creationId xmlns:a16="http://schemas.microsoft.com/office/drawing/2014/main" id="{B0E10717-F8D0-4242-AB20-B0B4597EC036}"/>
              </a:ext>
            </a:extLst>
          </p:cNvPr>
          <p:cNvSpPr txBox="1"/>
          <p:nvPr/>
        </p:nvSpPr>
        <p:spPr>
          <a:xfrm>
            <a:off x="4419600" y="990346"/>
            <a:ext cx="4419599" cy="382156"/>
          </a:xfrm>
          <a:prstGeom prst="rect">
            <a:avLst/>
          </a:prstGeom>
        </p:spPr>
        <p:txBody>
          <a:bodyPr vert="horz" wrap="square" lIns="0" tIns="12700" rIns="0" bIns="0" rtlCol="0">
            <a:spAutoFit/>
          </a:bodyPr>
          <a:lstStyle/>
          <a:p>
            <a:pPr marL="12700" algn="ctr" defTabSz="914400">
              <a:spcBef>
                <a:spcPts val="100"/>
              </a:spcBef>
            </a:pPr>
            <a:r>
              <a:rPr sz="2400" b="1" spc="-5" dirty="0">
                <a:solidFill>
                  <a:srgbClr val="C00000"/>
                </a:solidFill>
                <a:latin typeface="Times New Roman" pitchFamily="18" charset="0"/>
                <a:cs typeface="Times New Roman" pitchFamily="18" charset="0"/>
              </a:rPr>
              <a:t>OBE</a:t>
            </a:r>
            <a:r>
              <a:rPr sz="2400" b="1" spc="-15" dirty="0">
                <a:solidFill>
                  <a:srgbClr val="C00000"/>
                </a:solidFill>
                <a:latin typeface="Times New Roman" pitchFamily="18" charset="0"/>
                <a:cs typeface="Times New Roman" pitchFamily="18" charset="0"/>
              </a:rPr>
              <a:t> </a:t>
            </a:r>
            <a:r>
              <a:rPr sz="2400" b="1" spc="-5" dirty="0">
                <a:solidFill>
                  <a:srgbClr val="C00000"/>
                </a:solidFill>
                <a:latin typeface="Times New Roman" pitchFamily="18" charset="0"/>
                <a:cs typeface="Times New Roman" pitchFamily="18" charset="0"/>
              </a:rPr>
              <a:t>Measuring</a:t>
            </a:r>
            <a:r>
              <a:rPr sz="2400" b="1" spc="-25" dirty="0">
                <a:solidFill>
                  <a:srgbClr val="C00000"/>
                </a:solidFill>
                <a:latin typeface="Times New Roman" pitchFamily="18" charset="0"/>
                <a:cs typeface="Times New Roman" pitchFamily="18" charset="0"/>
              </a:rPr>
              <a:t> </a:t>
            </a:r>
            <a:r>
              <a:rPr sz="2400" b="1" spc="-10" dirty="0">
                <a:solidFill>
                  <a:srgbClr val="C00000"/>
                </a:solidFill>
                <a:latin typeface="Times New Roman" pitchFamily="18" charset="0"/>
                <a:cs typeface="Times New Roman" pitchFamily="18" charset="0"/>
              </a:rPr>
              <a:t>Process</a:t>
            </a:r>
            <a:endParaRPr sz="2400" dirty="0">
              <a:solidFill>
                <a:prstClr val="black"/>
              </a:solidFill>
              <a:latin typeface="Times New Roman" pitchFamily="18" charset="0"/>
              <a:cs typeface="Times New Roman" pitchFamily="18" charset="0"/>
            </a:endParaRPr>
          </a:p>
        </p:txBody>
      </p:sp>
      <p:grpSp>
        <p:nvGrpSpPr>
          <p:cNvPr id="86" name="object 43">
            <a:extLst>
              <a:ext uri="{FF2B5EF4-FFF2-40B4-BE49-F238E27FC236}">
                <a16:creationId xmlns:a16="http://schemas.microsoft.com/office/drawing/2014/main" id="{424DDF35-AAFA-4D9C-B2D0-B3134FC2138F}"/>
              </a:ext>
            </a:extLst>
          </p:cNvPr>
          <p:cNvGrpSpPr/>
          <p:nvPr/>
        </p:nvGrpSpPr>
        <p:grpSpPr>
          <a:xfrm>
            <a:off x="2308860" y="4061459"/>
            <a:ext cx="6545580" cy="2232660"/>
            <a:chOff x="2308860" y="4061459"/>
            <a:chExt cx="6545580" cy="2232660"/>
          </a:xfrm>
        </p:grpSpPr>
        <p:pic>
          <p:nvPicPr>
            <p:cNvPr id="87" name="object 44">
              <a:extLst>
                <a:ext uri="{FF2B5EF4-FFF2-40B4-BE49-F238E27FC236}">
                  <a16:creationId xmlns:a16="http://schemas.microsoft.com/office/drawing/2014/main" id="{60DE441C-7503-4FAA-86D6-9D5BDFD0861A}"/>
                </a:ext>
              </a:extLst>
            </p:cNvPr>
            <p:cNvPicPr/>
            <p:nvPr/>
          </p:nvPicPr>
          <p:blipFill>
            <a:blip r:embed="rId13" cstate="print"/>
            <a:stretch>
              <a:fillRect/>
            </a:stretch>
          </p:blipFill>
          <p:spPr>
            <a:xfrm>
              <a:off x="2350012" y="4099559"/>
              <a:ext cx="6504423" cy="2121408"/>
            </a:xfrm>
            <a:prstGeom prst="rect">
              <a:avLst/>
            </a:prstGeom>
          </p:spPr>
        </p:pic>
        <p:pic>
          <p:nvPicPr>
            <p:cNvPr id="88" name="object 45">
              <a:extLst>
                <a:ext uri="{FF2B5EF4-FFF2-40B4-BE49-F238E27FC236}">
                  <a16:creationId xmlns:a16="http://schemas.microsoft.com/office/drawing/2014/main" id="{57B9348A-F14F-45E4-9587-B17621019551}"/>
                </a:ext>
              </a:extLst>
            </p:cNvPr>
            <p:cNvPicPr/>
            <p:nvPr/>
          </p:nvPicPr>
          <p:blipFill>
            <a:blip r:embed="rId14" cstate="print"/>
            <a:stretch>
              <a:fillRect/>
            </a:stretch>
          </p:blipFill>
          <p:spPr>
            <a:xfrm>
              <a:off x="2308860" y="4061459"/>
              <a:ext cx="6297168" cy="2232660"/>
            </a:xfrm>
            <a:prstGeom prst="rect">
              <a:avLst/>
            </a:prstGeom>
          </p:spPr>
        </p:pic>
      </p:grpSp>
      <p:sp>
        <p:nvSpPr>
          <p:cNvPr id="89" name="object 46">
            <a:extLst>
              <a:ext uri="{FF2B5EF4-FFF2-40B4-BE49-F238E27FC236}">
                <a16:creationId xmlns:a16="http://schemas.microsoft.com/office/drawing/2014/main" id="{0F9C4559-3B96-4D15-AAE7-AE349DC715BF}"/>
              </a:ext>
            </a:extLst>
          </p:cNvPr>
          <p:cNvSpPr txBox="1"/>
          <p:nvPr/>
        </p:nvSpPr>
        <p:spPr>
          <a:xfrm>
            <a:off x="2371344" y="4111752"/>
            <a:ext cx="6407150" cy="2033270"/>
          </a:xfrm>
          <a:prstGeom prst="rect">
            <a:avLst/>
          </a:prstGeom>
          <a:solidFill>
            <a:srgbClr val="FFFF99"/>
          </a:solidFill>
          <a:ln w="9144">
            <a:solidFill>
              <a:srgbClr val="000000"/>
            </a:solidFill>
          </a:ln>
        </p:spPr>
        <p:txBody>
          <a:bodyPr vert="horz" wrap="square" lIns="0" tIns="31750" rIns="0" bIns="0" rtlCol="0">
            <a:spAutoFit/>
          </a:bodyPr>
          <a:lstStyle/>
          <a:p>
            <a:pPr marL="378460" indent="-287020" algn="just" defTabSz="914400">
              <a:spcBef>
                <a:spcPts val="250"/>
              </a:spcBef>
              <a:buFont typeface="Arial MT"/>
              <a:buChar char="•"/>
              <a:tabLst>
                <a:tab pos="379095" algn="l"/>
              </a:tabLst>
            </a:pPr>
            <a:r>
              <a:rPr spc="-5" dirty="0">
                <a:solidFill>
                  <a:prstClr val="black"/>
                </a:solidFill>
                <a:latin typeface="Calibri"/>
                <a:cs typeface="Calibri"/>
              </a:rPr>
              <a:t>Assessment</a:t>
            </a:r>
            <a:r>
              <a:rPr spc="-20" dirty="0">
                <a:solidFill>
                  <a:prstClr val="black"/>
                </a:solidFill>
                <a:latin typeface="Calibri"/>
                <a:cs typeface="Calibri"/>
              </a:rPr>
              <a:t> </a:t>
            </a:r>
            <a:r>
              <a:rPr spc="-5" dirty="0">
                <a:solidFill>
                  <a:prstClr val="black"/>
                </a:solidFill>
                <a:latin typeface="Calibri"/>
                <a:cs typeface="Calibri"/>
              </a:rPr>
              <a:t>by</a:t>
            </a:r>
            <a:r>
              <a:rPr dirty="0">
                <a:solidFill>
                  <a:prstClr val="black"/>
                </a:solidFill>
                <a:latin typeface="Calibri"/>
                <a:cs typeface="Calibri"/>
              </a:rPr>
              <a:t> </a:t>
            </a:r>
            <a:r>
              <a:rPr spc="-15" dirty="0">
                <a:solidFill>
                  <a:prstClr val="black"/>
                </a:solidFill>
                <a:latin typeface="Calibri"/>
                <a:cs typeface="Calibri"/>
              </a:rPr>
              <a:t>exam,</a:t>
            </a:r>
            <a:r>
              <a:rPr spc="-5" dirty="0">
                <a:solidFill>
                  <a:prstClr val="black"/>
                </a:solidFill>
                <a:latin typeface="Calibri"/>
                <a:cs typeface="Calibri"/>
              </a:rPr>
              <a:t> </a:t>
            </a:r>
            <a:r>
              <a:rPr spc="-15" dirty="0">
                <a:solidFill>
                  <a:prstClr val="black"/>
                </a:solidFill>
                <a:latin typeface="Calibri"/>
                <a:cs typeface="Calibri"/>
              </a:rPr>
              <a:t>test</a:t>
            </a:r>
            <a:r>
              <a:rPr spc="5" dirty="0">
                <a:solidFill>
                  <a:prstClr val="black"/>
                </a:solidFill>
                <a:latin typeface="Calibri"/>
                <a:cs typeface="Calibri"/>
              </a:rPr>
              <a:t> </a:t>
            </a:r>
            <a:r>
              <a:rPr dirty="0">
                <a:solidFill>
                  <a:prstClr val="black"/>
                </a:solidFill>
                <a:latin typeface="Calibri"/>
                <a:cs typeface="Calibri"/>
              </a:rPr>
              <a:t>and</a:t>
            </a:r>
            <a:r>
              <a:rPr spc="5" dirty="0">
                <a:solidFill>
                  <a:prstClr val="black"/>
                </a:solidFill>
                <a:latin typeface="Calibri"/>
                <a:cs typeface="Calibri"/>
              </a:rPr>
              <a:t> </a:t>
            </a:r>
            <a:r>
              <a:rPr spc="-5" dirty="0">
                <a:solidFill>
                  <a:prstClr val="black"/>
                </a:solidFill>
                <a:latin typeface="Calibri"/>
                <a:cs typeface="Calibri"/>
              </a:rPr>
              <a:t>assignments.</a:t>
            </a:r>
            <a:endParaRPr dirty="0">
              <a:solidFill>
                <a:prstClr val="black"/>
              </a:solidFill>
              <a:latin typeface="Calibri"/>
              <a:cs typeface="Calibri"/>
            </a:endParaRPr>
          </a:p>
          <a:p>
            <a:pPr marL="378460" marR="431800" indent="-287020" algn="just" defTabSz="914400">
              <a:buFont typeface="Arial MT"/>
              <a:buChar char="•"/>
              <a:tabLst>
                <a:tab pos="379095" algn="l"/>
              </a:tabLst>
            </a:pPr>
            <a:r>
              <a:rPr spc="-5" dirty="0">
                <a:solidFill>
                  <a:prstClr val="black"/>
                </a:solidFill>
                <a:latin typeface="Calibri"/>
                <a:cs typeface="Calibri"/>
              </a:rPr>
              <a:t>Assessment of teaching </a:t>
            </a:r>
            <a:r>
              <a:rPr spc="-30" dirty="0">
                <a:solidFill>
                  <a:prstClr val="black"/>
                </a:solidFill>
                <a:latin typeface="Calibri"/>
                <a:cs typeface="Calibri"/>
              </a:rPr>
              <a:t>staff, </a:t>
            </a:r>
            <a:r>
              <a:rPr spc="-10" dirty="0">
                <a:solidFill>
                  <a:prstClr val="black"/>
                </a:solidFill>
                <a:latin typeface="Calibri"/>
                <a:cs typeface="Calibri"/>
              </a:rPr>
              <a:t>lecture material </a:t>
            </a:r>
            <a:r>
              <a:rPr dirty="0">
                <a:solidFill>
                  <a:prstClr val="black"/>
                </a:solidFill>
                <a:latin typeface="Calibri"/>
                <a:cs typeface="Calibri"/>
              </a:rPr>
              <a:t>&amp; </a:t>
            </a:r>
            <a:r>
              <a:rPr spc="-40" dirty="0">
                <a:solidFill>
                  <a:prstClr val="black"/>
                </a:solidFill>
                <a:latin typeface="Calibri"/>
                <a:cs typeface="Calibri"/>
              </a:rPr>
              <a:t>flow, </a:t>
            </a:r>
            <a:r>
              <a:rPr spc="-5" dirty="0">
                <a:solidFill>
                  <a:prstClr val="black"/>
                </a:solidFill>
                <a:latin typeface="Calibri"/>
                <a:cs typeface="Calibri"/>
              </a:rPr>
              <a:t>results </a:t>
            </a:r>
            <a:r>
              <a:rPr spc="-395" dirty="0">
                <a:solidFill>
                  <a:prstClr val="black"/>
                </a:solidFill>
                <a:latin typeface="Calibri"/>
                <a:cs typeface="Calibri"/>
              </a:rPr>
              <a:t> </a:t>
            </a:r>
            <a:r>
              <a:rPr dirty="0">
                <a:solidFill>
                  <a:prstClr val="black"/>
                </a:solidFill>
                <a:latin typeface="Calibri"/>
                <a:cs typeface="Calibri"/>
              </a:rPr>
              <a:t>and </a:t>
            </a:r>
            <a:r>
              <a:rPr spc="-5" dirty="0">
                <a:solidFill>
                  <a:prstClr val="black"/>
                </a:solidFill>
                <a:latin typeface="Calibri"/>
                <a:cs typeface="Calibri"/>
              </a:rPr>
              <a:t>student </a:t>
            </a:r>
            <a:r>
              <a:rPr spc="-10" dirty="0">
                <a:solidFill>
                  <a:prstClr val="black"/>
                </a:solidFill>
                <a:latin typeface="Calibri"/>
                <a:cs typeface="Calibri"/>
              </a:rPr>
              <a:t>‘capabilities’ </a:t>
            </a:r>
            <a:r>
              <a:rPr spc="-5" dirty="0">
                <a:solidFill>
                  <a:prstClr val="black"/>
                </a:solidFill>
                <a:latin typeface="Calibri"/>
                <a:cs typeface="Calibri"/>
              </a:rPr>
              <a:t>(Short </a:t>
            </a:r>
            <a:r>
              <a:rPr dirty="0">
                <a:solidFill>
                  <a:prstClr val="black"/>
                </a:solidFill>
                <a:latin typeface="Calibri"/>
                <a:cs typeface="Calibri"/>
              </a:rPr>
              <a:t>&amp; </a:t>
            </a:r>
            <a:r>
              <a:rPr spc="-5" dirty="0">
                <a:solidFill>
                  <a:prstClr val="black"/>
                </a:solidFill>
                <a:latin typeface="Calibri"/>
                <a:cs typeface="Calibri"/>
              </a:rPr>
              <a:t>long-term </a:t>
            </a:r>
            <a:r>
              <a:rPr spc="-10" dirty="0">
                <a:solidFill>
                  <a:prstClr val="black"/>
                </a:solidFill>
                <a:latin typeface="Calibri"/>
                <a:cs typeface="Calibri"/>
              </a:rPr>
              <a:t>outcomes), </a:t>
            </a:r>
            <a:r>
              <a:rPr spc="-5" dirty="0">
                <a:solidFill>
                  <a:prstClr val="black"/>
                </a:solidFill>
                <a:latin typeface="Calibri"/>
                <a:cs typeface="Calibri"/>
              </a:rPr>
              <a:t>lab </a:t>
            </a:r>
            <a:r>
              <a:rPr dirty="0">
                <a:solidFill>
                  <a:prstClr val="black"/>
                </a:solidFill>
                <a:latin typeface="Calibri"/>
                <a:cs typeface="Calibri"/>
              </a:rPr>
              <a:t> </a:t>
            </a:r>
            <a:r>
              <a:rPr spc="-25" dirty="0">
                <a:solidFill>
                  <a:prstClr val="black"/>
                </a:solidFill>
                <a:latin typeface="Calibri"/>
                <a:cs typeface="Calibri"/>
              </a:rPr>
              <a:t>interview,</a:t>
            </a:r>
            <a:r>
              <a:rPr spc="25" dirty="0">
                <a:solidFill>
                  <a:prstClr val="black"/>
                </a:solidFill>
                <a:latin typeface="Calibri"/>
                <a:cs typeface="Calibri"/>
              </a:rPr>
              <a:t> </a:t>
            </a:r>
            <a:r>
              <a:rPr spc="-10" dirty="0">
                <a:solidFill>
                  <a:prstClr val="black"/>
                </a:solidFill>
                <a:latin typeface="Calibri"/>
                <a:cs typeface="Calibri"/>
              </a:rPr>
              <a:t>exit</a:t>
            </a:r>
            <a:r>
              <a:rPr dirty="0">
                <a:solidFill>
                  <a:prstClr val="black"/>
                </a:solidFill>
                <a:latin typeface="Calibri"/>
                <a:cs typeface="Calibri"/>
              </a:rPr>
              <a:t> </a:t>
            </a:r>
            <a:r>
              <a:rPr spc="-5" dirty="0">
                <a:solidFill>
                  <a:prstClr val="black"/>
                </a:solidFill>
                <a:latin typeface="Calibri"/>
                <a:cs typeface="Calibri"/>
              </a:rPr>
              <a:t>survey</a:t>
            </a:r>
            <a:r>
              <a:rPr spc="-10" dirty="0">
                <a:solidFill>
                  <a:prstClr val="black"/>
                </a:solidFill>
                <a:latin typeface="Calibri"/>
                <a:cs typeface="Calibri"/>
              </a:rPr>
              <a:t> </a:t>
            </a:r>
            <a:r>
              <a:rPr spc="-15" dirty="0">
                <a:solidFill>
                  <a:prstClr val="black"/>
                </a:solidFill>
                <a:latin typeface="Calibri"/>
                <a:cs typeface="Calibri"/>
              </a:rPr>
              <a:t>etc.</a:t>
            </a:r>
            <a:endParaRPr dirty="0">
              <a:solidFill>
                <a:prstClr val="black"/>
              </a:solidFill>
              <a:latin typeface="Calibri"/>
              <a:cs typeface="Calibri"/>
            </a:endParaRPr>
          </a:p>
          <a:p>
            <a:pPr marL="378460" indent="-287020" algn="just" defTabSz="914400">
              <a:buFont typeface="Arial MT"/>
              <a:buChar char="•"/>
              <a:tabLst>
                <a:tab pos="379095" algn="l"/>
              </a:tabLst>
            </a:pPr>
            <a:r>
              <a:rPr spc="-10" dirty="0">
                <a:solidFill>
                  <a:prstClr val="black"/>
                </a:solidFill>
                <a:latin typeface="Calibri"/>
                <a:cs typeface="Calibri"/>
              </a:rPr>
              <a:t>More</a:t>
            </a:r>
            <a:r>
              <a:rPr spc="10" dirty="0">
                <a:solidFill>
                  <a:prstClr val="black"/>
                </a:solidFill>
                <a:latin typeface="Calibri"/>
                <a:cs typeface="Calibri"/>
              </a:rPr>
              <a:t> </a:t>
            </a:r>
            <a:r>
              <a:rPr dirty="0">
                <a:solidFill>
                  <a:prstClr val="black"/>
                </a:solidFill>
                <a:latin typeface="Calibri"/>
                <a:cs typeface="Calibri"/>
              </a:rPr>
              <a:t>‘thinking’</a:t>
            </a:r>
            <a:r>
              <a:rPr spc="10" dirty="0">
                <a:solidFill>
                  <a:prstClr val="black"/>
                </a:solidFill>
                <a:latin typeface="Calibri"/>
                <a:cs typeface="Calibri"/>
              </a:rPr>
              <a:t> </a:t>
            </a:r>
            <a:r>
              <a:rPr spc="-10" dirty="0">
                <a:solidFill>
                  <a:prstClr val="black"/>
                </a:solidFill>
                <a:latin typeface="Calibri"/>
                <a:cs typeface="Calibri"/>
              </a:rPr>
              <a:t>projects, </a:t>
            </a:r>
            <a:r>
              <a:rPr spc="-5" dirty="0">
                <a:solidFill>
                  <a:prstClr val="black"/>
                </a:solidFill>
                <a:latin typeface="Calibri"/>
                <a:cs typeface="Calibri"/>
              </a:rPr>
              <a:t>with</a:t>
            </a:r>
            <a:r>
              <a:rPr spc="5" dirty="0">
                <a:solidFill>
                  <a:prstClr val="black"/>
                </a:solidFill>
                <a:latin typeface="Calibri"/>
                <a:cs typeface="Calibri"/>
              </a:rPr>
              <a:t> </a:t>
            </a:r>
            <a:r>
              <a:rPr spc="-5" dirty="0">
                <a:solidFill>
                  <a:prstClr val="black"/>
                </a:solidFill>
                <a:latin typeface="Calibri"/>
                <a:cs typeface="Calibri"/>
              </a:rPr>
              <a:t>analysis.</a:t>
            </a:r>
            <a:endParaRPr dirty="0">
              <a:solidFill>
                <a:prstClr val="black"/>
              </a:solidFill>
              <a:latin typeface="Calibri"/>
              <a:cs typeface="Calibri"/>
            </a:endParaRPr>
          </a:p>
          <a:p>
            <a:pPr marL="378460" indent="-287020" algn="just" defTabSz="914400">
              <a:buFont typeface="Arial MT"/>
              <a:buChar char="•"/>
              <a:tabLst>
                <a:tab pos="379095" algn="l"/>
              </a:tabLst>
            </a:pPr>
            <a:r>
              <a:rPr spc="-5" dirty="0">
                <a:solidFill>
                  <a:prstClr val="black"/>
                </a:solidFill>
                <a:latin typeface="Calibri"/>
                <a:cs typeface="Calibri"/>
              </a:rPr>
              <a:t>Feedback</a:t>
            </a:r>
            <a:r>
              <a:rPr spc="-10" dirty="0">
                <a:solidFill>
                  <a:prstClr val="black"/>
                </a:solidFill>
                <a:latin typeface="Calibri"/>
                <a:cs typeface="Calibri"/>
              </a:rPr>
              <a:t> from </a:t>
            </a:r>
            <a:r>
              <a:rPr spc="-20" dirty="0">
                <a:solidFill>
                  <a:prstClr val="black"/>
                </a:solidFill>
                <a:latin typeface="Calibri"/>
                <a:cs typeface="Calibri"/>
              </a:rPr>
              <a:t>industry,</a:t>
            </a:r>
            <a:r>
              <a:rPr dirty="0">
                <a:solidFill>
                  <a:prstClr val="black"/>
                </a:solidFill>
                <a:latin typeface="Calibri"/>
                <a:cs typeface="Calibri"/>
              </a:rPr>
              <a:t> alumni</a:t>
            </a:r>
            <a:r>
              <a:rPr spc="15" dirty="0">
                <a:solidFill>
                  <a:prstClr val="black"/>
                </a:solidFill>
                <a:latin typeface="Calibri"/>
                <a:cs typeface="Calibri"/>
              </a:rPr>
              <a:t> </a:t>
            </a:r>
            <a:r>
              <a:rPr dirty="0">
                <a:solidFill>
                  <a:prstClr val="black"/>
                </a:solidFill>
                <a:latin typeface="Calibri"/>
                <a:cs typeface="Calibri"/>
              </a:rPr>
              <a:t>and </a:t>
            </a:r>
            <a:r>
              <a:rPr spc="-5" dirty="0">
                <a:solidFill>
                  <a:prstClr val="black"/>
                </a:solidFill>
                <a:latin typeface="Calibri"/>
                <a:cs typeface="Calibri"/>
              </a:rPr>
              <a:t>other</a:t>
            </a:r>
            <a:r>
              <a:rPr dirty="0">
                <a:solidFill>
                  <a:prstClr val="black"/>
                </a:solidFill>
                <a:latin typeface="Calibri"/>
                <a:cs typeface="Calibri"/>
              </a:rPr>
              <a:t> </a:t>
            </a:r>
            <a:r>
              <a:rPr spc="-15" dirty="0">
                <a:solidFill>
                  <a:prstClr val="black"/>
                </a:solidFill>
                <a:latin typeface="Calibri"/>
                <a:cs typeface="Calibri"/>
              </a:rPr>
              <a:t>stakeholders.</a:t>
            </a:r>
            <a:endParaRPr dirty="0">
              <a:solidFill>
                <a:prstClr val="black"/>
              </a:solidFill>
              <a:latin typeface="Calibri"/>
              <a:cs typeface="Calibri"/>
            </a:endParaRPr>
          </a:p>
          <a:p>
            <a:pPr marL="378460" indent="-287020" algn="just" defTabSz="914400">
              <a:buFont typeface="Arial MT"/>
              <a:buChar char="•"/>
              <a:tabLst>
                <a:tab pos="379095" algn="l"/>
              </a:tabLst>
            </a:pPr>
            <a:r>
              <a:rPr spc="-5" dirty="0">
                <a:solidFill>
                  <a:prstClr val="black"/>
                </a:solidFill>
                <a:latin typeface="Calibri"/>
                <a:cs typeface="Calibri"/>
              </a:rPr>
              <a:t>Clear</a:t>
            </a:r>
            <a:r>
              <a:rPr spc="5" dirty="0">
                <a:solidFill>
                  <a:prstClr val="black"/>
                </a:solidFill>
                <a:latin typeface="Calibri"/>
                <a:cs typeface="Calibri"/>
              </a:rPr>
              <a:t> </a:t>
            </a:r>
            <a:r>
              <a:rPr spc="-10" dirty="0">
                <a:solidFill>
                  <a:prstClr val="black"/>
                </a:solidFill>
                <a:latin typeface="Calibri"/>
                <a:cs typeface="Calibri"/>
              </a:rPr>
              <a:t>continuous</a:t>
            </a:r>
            <a:r>
              <a:rPr spc="15" dirty="0">
                <a:solidFill>
                  <a:prstClr val="black"/>
                </a:solidFill>
                <a:latin typeface="Calibri"/>
                <a:cs typeface="Calibri"/>
              </a:rPr>
              <a:t> </a:t>
            </a:r>
            <a:r>
              <a:rPr spc="-10" dirty="0">
                <a:solidFill>
                  <a:prstClr val="black"/>
                </a:solidFill>
                <a:latin typeface="Calibri"/>
                <a:cs typeface="Calibri"/>
              </a:rPr>
              <a:t>improvement</a:t>
            </a:r>
            <a:r>
              <a:rPr dirty="0">
                <a:solidFill>
                  <a:prstClr val="black"/>
                </a:solidFill>
                <a:latin typeface="Calibri"/>
                <a:cs typeface="Calibri"/>
              </a:rPr>
              <a:t> </a:t>
            </a:r>
            <a:r>
              <a:rPr spc="-10" dirty="0">
                <a:solidFill>
                  <a:prstClr val="black"/>
                </a:solidFill>
                <a:latin typeface="Calibri"/>
                <a:cs typeface="Calibri"/>
              </a:rPr>
              <a:t>step.</a:t>
            </a:r>
            <a:endParaRPr dirty="0">
              <a:solidFill>
                <a:prstClr val="black"/>
              </a:solidFill>
              <a:latin typeface="Calibri"/>
              <a:cs typeface="Calibri"/>
            </a:endParaRPr>
          </a:p>
        </p:txBody>
      </p:sp>
      <p:grpSp>
        <p:nvGrpSpPr>
          <p:cNvPr id="90" name="object 47">
            <a:extLst>
              <a:ext uri="{FF2B5EF4-FFF2-40B4-BE49-F238E27FC236}">
                <a16:creationId xmlns:a16="http://schemas.microsoft.com/office/drawing/2014/main" id="{617B4BCE-BE2A-44F7-903A-550AE87F2511}"/>
              </a:ext>
            </a:extLst>
          </p:cNvPr>
          <p:cNvGrpSpPr/>
          <p:nvPr/>
        </p:nvGrpSpPr>
        <p:grpSpPr>
          <a:xfrm>
            <a:off x="4070603" y="3012948"/>
            <a:ext cx="6219825" cy="1263650"/>
            <a:chOff x="4070603" y="3012948"/>
            <a:chExt cx="6219825" cy="1263650"/>
          </a:xfrm>
        </p:grpSpPr>
        <p:sp>
          <p:nvSpPr>
            <p:cNvPr id="91" name="object 48">
              <a:extLst>
                <a:ext uri="{FF2B5EF4-FFF2-40B4-BE49-F238E27FC236}">
                  <a16:creationId xmlns:a16="http://schemas.microsoft.com/office/drawing/2014/main" id="{5CB5307A-2ACF-45A0-9368-8F5BE54A714A}"/>
                </a:ext>
              </a:extLst>
            </p:cNvPr>
            <p:cNvSpPr/>
            <p:nvPr/>
          </p:nvSpPr>
          <p:spPr>
            <a:xfrm>
              <a:off x="4076699" y="3019044"/>
              <a:ext cx="460375" cy="228600"/>
            </a:xfrm>
            <a:custGeom>
              <a:avLst/>
              <a:gdLst/>
              <a:ahLst/>
              <a:cxnLst/>
              <a:rect l="l" t="t" r="r" b="b"/>
              <a:pathLst>
                <a:path w="460375" h="228600">
                  <a:moveTo>
                    <a:pt x="345948" y="0"/>
                  </a:moveTo>
                  <a:lnTo>
                    <a:pt x="345948" y="57150"/>
                  </a:lnTo>
                  <a:lnTo>
                    <a:pt x="0" y="57150"/>
                  </a:lnTo>
                  <a:lnTo>
                    <a:pt x="0" y="171450"/>
                  </a:lnTo>
                  <a:lnTo>
                    <a:pt x="345948" y="171450"/>
                  </a:lnTo>
                  <a:lnTo>
                    <a:pt x="345948" y="228600"/>
                  </a:lnTo>
                  <a:lnTo>
                    <a:pt x="460248" y="114300"/>
                  </a:lnTo>
                  <a:lnTo>
                    <a:pt x="345948" y="0"/>
                  </a:lnTo>
                  <a:close/>
                </a:path>
              </a:pathLst>
            </a:custGeom>
            <a:solidFill>
              <a:srgbClr val="5B9BD4"/>
            </a:solidFill>
          </p:spPr>
          <p:txBody>
            <a:bodyPr wrap="square" lIns="0" tIns="0" rIns="0" bIns="0" rtlCol="0"/>
            <a:lstStyle/>
            <a:p>
              <a:pPr defTabSz="914400"/>
              <a:endParaRPr dirty="0">
                <a:solidFill>
                  <a:prstClr val="black"/>
                </a:solidFill>
                <a:latin typeface="Calibri"/>
              </a:endParaRPr>
            </a:p>
          </p:txBody>
        </p:sp>
        <p:sp>
          <p:nvSpPr>
            <p:cNvPr id="92" name="object 49">
              <a:extLst>
                <a:ext uri="{FF2B5EF4-FFF2-40B4-BE49-F238E27FC236}">
                  <a16:creationId xmlns:a16="http://schemas.microsoft.com/office/drawing/2014/main" id="{DC0F5005-F1A7-4242-A2CB-07F48C6F67A3}"/>
                </a:ext>
              </a:extLst>
            </p:cNvPr>
            <p:cNvSpPr/>
            <p:nvPr/>
          </p:nvSpPr>
          <p:spPr>
            <a:xfrm>
              <a:off x="4076699" y="3019044"/>
              <a:ext cx="460375" cy="228600"/>
            </a:xfrm>
            <a:custGeom>
              <a:avLst/>
              <a:gdLst/>
              <a:ahLst/>
              <a:cxnLst/>
              <a:rect l="l" t="t" r="r" b="b"/>
              <a:pathLst>
                <a:path w="460375" h="228600">
                  <a:moveTo>
                    <a:pt x="0" y="57150"/>
                  </a:moveTo>
                  <a:lnTo>
                    <a:pt x="345948" y="57150"/>
                  </a:lnTo>
                  <a:lnTo>
                    <a:pt x="345948" y="0"/>
                  </a:lnTo>
                  <a:lnTo>
                    <a:pt x="460248" y="114300"/>
                  </a:lnTo>
                  <a:lnTo>
                    <a:pt x="345948" y="228600"/>
                  </a:lnTo>
                  <a:lnTo>
                    <a:pt x="345948" y="171450"/>
                  </a:lnTo>
                  <a:lnTo>
                    <a:pt x="0" y="171450"/>
                  </a:lnTo>
                  <a:lnTo>
                    <a:pt x="0" y="57150"/>
                  </a:lnTo>
                  <a:close/>
                </a:path>
              </a:pathLst>
            </a:custGeom>
            <a:ln w="12192">
              <a:solidFill>
                <a:srgbClr val="41709C"/>
              </a:solidFill>
            </a:ln>
          </p:spPr>
          <p:txBody>
            <a:bodyPr wrap="square" lIns="0" tIns="0" rIns="0" bIns="0" rtlCol="0"/>
            <a:lstStyle/>
            <a:p>
              <a:pPr defTabSz="914400"/>
              <a:endParaRPr dirty="0">
                <a:solidFill>
                  <a:prstClr val="black"/>
                </a:solidFill>
                <a:latin typeface="Calibri"/>
              </a:endParaRPr>
            </a:p>
          </p:txBody>
        </p:sp>
        <p:sp>
          <p:nvSpPr>
            <p:cNvPr id="93" name="object 50">
              <a:extLst>
                <a:ext uri="{FF2B5EF4-FFF2-40B4-BE49-F238E27FC236}">
                  <a16:creationId xmlns:a16="http://schemas.microsoft.com/office/drawing/2014/main" id="{6D02470F-2BC7-45C7-848C-5ECEE4569D09}"/>
                </a:ext>
              </a:extLst>
            </p:cNvPr>
            <p:cNvSpPr/>
            <p:nvPr/>
          </p:nvSpPr>
          <p:spPr>
            <a:xfrm>
              <a:off x="6303263" y="3061716"/>
              <a:ext cx="463550" cy="200025"/>
            </a:xfrm>
            <a:custGeom>
              <a:avLst/>
              <a:gdLst/>
              <a:ahLst/>
              <a:cxnLst/>
              <a:rect l="l" t="t" r="r" b="b"/>
              <a:pathLst>
                <a:path w="463550" h="200025">
                  <a:moveTo>
                    <a:pt x="363474" y="0"/>
                  </a:moveTo>
                  <a:lnTo>
                    <a:pt x="363474" y="49911"/>
                  </a:lnTo>
                  <a:lnTo>
                    <a:pt x="0" y="49911"/>
                  </a:lnTo>
                  <a:lnTo>
                    <a:pt x="0" y="149733"/>
                  </a:lnTo>
                  <a:lnTo>
                    <a:pt x="363474" y="149733"/>
                  </a:lnTo>
                  <a:lnTo>
                    <a:pt x="363474" y="199644"/>
                  </a:lnTo>
                  <a:lnTo>
                    <a:pt x="463295" y="99822"/>
                  </a:lnTo>
                  <a:lnTo>
                    <a:pt x="363474" y="0"/>
                  </a:lnTo>
                  <a:close/>
                </a:path>
              </a:pathLst>
            </a:custGeom>
            <a:solidFill>
              <a:srgbClr val="5B9BD4"/>
            </a:solidFill>
          </p:spPr>
          <p:txBody>
            <a:bodyPr wrap="square" lIns="0" tIns="0" rIns="0" bIns="0" rtlCol="0"/>
            <a:lstStyle/>
            <a:p>
              <a:pPr defTabSz="914400"/>
              <a:endParaRPr dirty="0">
                <a:solidFill>
                  <a:prstClr val="black"/>
                </a:solidFill>
                <a:latin typeface="Calibri"/>
              </a:endParaRPr>
            </a:p>
          </p:txBody>
        </p:sp>
        <p:sp>
          <p:nvSpPr>
            <p:cNvPr id="94" name="object 51">
              <a:extLst>
                <a:ext uri="{FF2B5EF4-FFF2-40B4-BE49-F238E27FC236}">
                  <a16:creationId xmlns:a16="http://schemas.microsoft.com/office/drawing/2014/main" id="{330B2204-81C6-4149-8CAA-DA4154D94BBE}"/>
                </a:ext>
              </a:extLst>
            </p:cNvPr>
            <p:cNvSpPr/>
            <p:nvPr/>
          </p:nvSpPr>
          <p:spPr>
            <a:xfrm>
              <a:off x="6303263" y="3061716"/>
              <a:ext cx="463550" cy="200025"/>
            </a:xfrm>
            <a:custGeom>
              <a:avLst/>
              <a:gdLst/>
              <a:ahLst/>
              <a:cxnLst/>
              <a:rect l="l" t="t" r="r" b="b"/>
              <a:pathLst>
                <a:path w="463550" h="200025">
                  <a:moveTo>
                    <a:pt x="0" y="49911"/>
                  </a:moveTo>
                  <a:lnTo>
                    <a:pt x="363474" y="49911"/>
                  </a:lnTo>
                  <a:lnTo>
                    <a:pt x="363474" y="0"/>
                  </a:lnTo>
                  <a:lnTo>
                    <a:pt x="463295" y="99822"/>
                  </a:lnTo>
                  <a:lnTo>
                    <a:pt x="363474" y="199644"/>
                  </a:lnTo>
                  <a:lnTo>
                    <a:pt x="363474" y="149733"/>
                  </a:lnTo>
                  <a:lnTo>
                    <a:pt x="0" y="149733"/>
                  </a:lnTo>
                  <a:lnTo>
                    <a:pt x="0" y="49911"/>
                  </a:lnTo>
                  <a:close/>
                </a:path>
              </a:pathLst>
            </a:custGeom>
            <a:ln w="12192">
              <a:solidFill>
                <a:srgbClr val="41709C"/>
              </a:solidFill>
            </a:ln>
          </p:spPr>
          <p:txBody>
            <a:bodyPr wrap="square" lIns="0" tIns="0" rIns="0" bIns="0" rtlCol="0"/>
            <a:lstStyle/>
            <a:p>
              <a:pPr defTabSz="914400"/>
              <a:endParaRPr dirty="0">
                <a:solidFill>
                  <a:prstClr val="black"/>
                </a:solidFill>
                <a:latin typeface="Calibri"/>
              </a:endParaRPr>
            </a:p>
          </p:txBody>
        </p:sp>
        <p:sp>
          <p:nvSpPr>
            <p:cNvPr id="95" name="object 52">
              <a:extLst>
                <a:ext uri="{FF2B5EF4-FFF2-40B4-BE49-F238E27FC236}">
                  <a16:creationId xmlns:a16="http://schemas.microsoft.com/office/drawing/2014/main" id="{1F0F9FF3-AFC9-4E20-B749-D54018D7E20D}"/>
                </a:ext>
              </a:extLst>
            </p:cNvPr>
            <p:cNvSpPr/>
            <p:nvPr/>
          </p:nvSpPr>
          <p:spPr>
            <a:xfrm>
              <a:off x="8532875" y="3019044"/>
              <a:ext cx="565785" cy="215265"/>
            </a:xfrm>
            <a:custGeom>
              <a:avLst/>
              <a:gdLst/>
              <a:ahLst/>
              <a:cxnLst/>
              <a:rect l="l" t="t" r="r" b="b"/>
              <a:pathLst>
                <a:path w="565784" h="215264">
                  <a:moveTo>
                    <a:pt x="457962" y="0"/>
                  </a:moveTo>
                  <a:lnTo>
                    <a:pt x="457962" y="53720"/>
                  </a:lnTo>
                  <a:lnTo>
                    <a:pt x="0" y="53720"/>
                  </a:lnTo>
                  <a:lnTo>
                    <a:pt x="0" y="161162"/>
                  </a:lnTo>
                  <a:lnTo>
                    <a:pt x="457962" y="161162"/>
                  </a:lnTo>
                  <a:lnTo>
                    <a:pt x="457962" y="214883"/>
                  </a:lnTo>
                  <a:lnTo>
                    <a:pt x="565403" y="107441"/>
                  </a:lnTo>
                  <a:lnTo>
                    <a:pt x="457962" y="0"/>
                  </a:lnTo>
                  <a:close/>
                </a:path>
              </a:pathLst>
            </a:custGeom>
            <a:solidFill>
              <a:srgbClr val="5B9BD4"/>
            </a:solidFill>
          </p:spPr>
          <p:txBody>
            <a:bodyPr wrap="square" lIns="0" tIns="0" rIns="0" bIns="0" rtlCol="0"/>
            <a:lstStyle/>
            <a:p>
              <a:pPr defTabSz="914400"/>
              <a:endParaRPr dirty="0">
                <a:solidFill>
                  <a:prstClr val="black"/>
                </a:solidFill>
                <a:latin typeface="Calibri"/>
              </a:endParaRPr>
            </a:p>
          </p:txBody>
        </p:sp>
        <p:sp>
          <p:nvSpPr>
            <p:cNvPr id="96" name="object 53">
              <a:extLst>
                <a:ext uri="{FF2B5EF4-FFF2-40B4-BE49-F238E27FC236}">
                  <a16:creationId xmlns:a16="http://schemas.microsoft.com/office/drawing/2014/main" id="{84F46CCF-4251-42D3-8256-4CE860D49D0B}"/>
                </a:ext>
              </a:extLst>
            </p:cNvPr>
            <p:cNvSpPr/>
            <p:nvPr/>
          </p:nvSpPr>
          <p:spPr>
            <a:xfrm>
              <a:off x="8532875" y="3019044"/>
              <a:ext cx="565785" cy="215265"/>
            </a:xfrm>
            <a:custGeom>
              <a:avLst/>
              <a:gdLst/>
              <a:ahLst/>
              <a:cxnLst/>
              <a:rect l="l" t="t" r="r" b="b"/>
              <a:pathLst>
                <a:path w="565784" h="215264">
                  <a:moveTo>
                    <a:pt x="0" y="53720"/>
                  </a:moveTo>
                  <a:lnTo>
                    <a:pt x="457962" y="53720"/>
                  </a:lnTo>
                  <a:lnTo>
                    <a:pt x="457962" y="0"/>
                  </a:lnTo>
                  <a:lnTo>
                    <a:pt x="565403" y="107441"/>
                  </a:lnTo>
                  <a:lnTo>
                    <a:pt x="457962" y="214883"/>
                  </a:lnTo>
                  <a:lnTo>
                    <a:pt x="457962" y="161162"/>
                  </a:lnTo>
                  <a:lnTo>
                    <a:pt x="0" y="161162"/>
                  </a:lnTo>
                  <a:lnTo>
                    <a:pt x="0" y="53720"/>
                  </a:lnTo>
                  <a:close/>
                </a:path>
              </a:pathLst>
            </a:custGeom>
            <a:ln w="12192">
              <a:solidFill>
                <a:srgbClr val="41709C"/>
              </a:solidFill>
            </a:ln>
          </p:spPr>
          <p:txBody>
            <a:bodyPr wrap="square" lIns="0" tIns="0" rIns="0" bIns="0" rtlCol="0"/>
            <a:lstStyle/>
            <a:p>
              <a:pPr defTabSz="914400"/>
              <a:endParaRPr dirty="0">
                <a:solidFill>
                  <a:prstClr val="black"/>
                </a:solidFill>
                <a:latin typeface="Calibri"/>
              </a:endParaRPr>
            </a:p>
          </p:txBody>
        </p:sp>
        <p:sp>
          <p:nvSpPr>
            <p:cNvPr id="97" name="object 54">
              <a:extLst>
                <a:ext uri="{FF2B5EF4-FFF2-40B4-BE49-F238E27FC236}">
                  <a16:creationId xmlns:a16="http://schemas.microsoft.com/office/drawing/2014/main" id="{EAFA5286-BCA8-4575-93C0-41A2890AC917}"/>
                </a:ext>
              </a:extLst>
            </p:cNvPr>
            <p:cNvSpPr/>
            <p:nvPr/>
          </p:nvSpPr>
          <p:spPr>
            <a:xfrm>
              <a:off x="10081259" y="3913632"/>
              <a:ext cx="203200" cy="356870"/>
            </a:xfrm>
            <a:custGeom>
              <a:avLst/>
              <a:gdLst/>
              <a:ahLst/>
              <a:cxnLst/>
              <a:rect l="l" t="t" r="r" b="b"/>
              <a:pathLst>
                <a:path w="203200" h="356870">
                  <a:moveTo>
                    <a:pt x="101346" y="0"/>
                  </a:moveTo>
                  <a:lnTo>
                    <a:pt x="0" y="101346"/>
                  </a:lnTo>
                  <a:lnTo>
                    <a:pt x="50673" y="101346"/>
                  </a:lnTo>
                  <a:lnTo>
                    <a:pt x="50673" y="356616"/>
                  </a:lnTo>
                  <a:lnTo>
                    <a:pt x="152019" y="356616"/>
                  </a:lnTo>
                  <a:lnTo>
                    <a:pt x="152019" y="101346"/>
                  </a:lnTo>
                  <a:lnTo>
                    <a:pt x="202692" y="101346"/>
                  </a:lnTo>
                  <a:lnTo>
                    <a:pt x="101346" y="0"/>
                  </a:lnTo>
                  <a:close/>
                </a:path>
              </a:pathLst>
            </a:custGeom>
            <a:solidFill>
              <a:srgbClr val="5B9BD4"/>
            </a:solidFill>
          </p:spPr>
          <p:txBody>
            <a:bodyPr wrap="square" lIns="0" tIns="0" rIns="0" bIns="0" rtlCol="0"/>
            <a:lstStyle/>
            <a:p>
              <a:pPr defTabSz="914400"/>
              <a:endParaRPr dirty="0">
                <a:solidFill>
                  <a:prstClr val="black"/>
                </a:solidFill>
                <a:latin typeface="Calibri"/>
              </a:endParaRPr>
            </a:p>
          </p:txBody>
        </p:sp>
        <p:sp>
          <p:nvSpPr>
            <p:cNvPr id="98" name="object 55">
              <a:extLst>
                <a:ext uri="{FF2B5EF4-FFF2-40B4-BE49-F238E27FC236}">
                  <a16:creationId xmlns:a16="http://schemas.microsoft.com/office/drawing/2014/main" id="{A46AEB35-83AD-4941-A9B5-08FE85242798}"/>
                </a:ext>
              </a:extLst>
            </p:cNvPr>
            <p:cNvSpPr/>
            <p:nvPr/>
          </p:nvSpPr>
          <p:spPr>
            <a:xfrm>
              <a:off x="10081259" y="3913632"/>
              <a:ext cx="203200" cy="356870"/>
            </a:xfrm>
            <a:custGeom>
              <a:avLst/>
              <a:gdLst/>
              <a:ahLst/>
              <a:cxnLst/>
              <a:rect l="l" t="t" r="r" b="b"/>
              <a:pathLst>
                <a:path w="203200" h="356870">
                  <a:moveTo>
                    <a:pt x="0" y="101346"/>
                  </a:moveTo>
                  <a:lnTo>
                    <a:pt x="101346" y="0"/>
                  </a:lnTo>
                  <a:lnTo>
                    <a:pt x="202692" y="101346"/>
                  </a:lnTo>
                  <a:lnTo>
                    <a:pt x="152019" y="101346"/>
                  </a:lnTo>
                  <a:lnTo>
                    <a:pt x="152019" y="356616"/>
                  </a:lnTo>
                  <a:lnTo>
                    <a:pt x="50673" y="356616"/>
                  </a:lnTo>
                  <a:lnTo>
                    <a:pt x="50673" y="101346"/>
                  </a:lnTo>
                  <a:lnTo>
                    <a:pt x="0" y="101346"/>
                  </a:lnTo>
                  <a:close/>
                </a:path>
              </a:pathLst>
            </a:custGeom>
            <a:ln w="12191">
              <a:solidFill>
                <a:srgbClr val="41709C"/>
              </a:solidFill>
            </a:ln>
          </p:spPr>
          <p:txBody>
            <a:bodyPr wrap="square" lIns="0" tIns="0" rIns="0" bIns="0" rtlCol="0"/>
            <a:lstStyle/>
            <a:p>
              <a:pPr defTabSz="914400"/>
              <a:endParaRPr dirty="0">
                <a:solidFill>
                  <a:prstClr val="black"/>
                </a:solidFill>
                <a:latin typeface="Calibri"/>
              </a:endParaRPr>
            </a:p>
          </p:txBody>
        </p:sp>
      </p:grpSp>
    </p:spTree>
    <p:extLst>
      <p:ext uri="{BB962C8B-B14F-4D97-AF65-F5344CB8AC3E}">
        <p14:creationId xmlns:p14="http://schemas.microsoft.com/office/powerpoint/2010/main" val="19883652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BD5D53E0-751C-4A07-9922-3B068C5263E5}"/>
              </a:ext>
            </a:extLst>
          </p:cNvPr>
          <p:cNvSpPr txBox="1">
            <a:spLocks/>
          </p:cNvSpPr>
          <p:nvPr/>
        </p:nvSpPr>
        <p:spPr>
          <a:xfrm>
            <a:off x="2514600" y="304800"/>
            <a:ext cx="8106156" cy="874598"/>
          </a:xfrm>
          <a:prstGeom prst="rect">
            <a:avLst/>
          </a:prstGeom>
        </p:spPr>
        <p:txBody>
          <a:bodyPr vert="horz" wrap="square" lIns="0" tIns="12700" rIns="0" bIns="0" rtlCol="0">
            <a:spAutoFit/>
          </a:bodyPr>
          <a:lstStyle>
            <a:lvl1pPr>
              <a:defRPr sz="3200" b="1" i="0">
                <a:solidFill>
                  <a:srgbClr val="001F5F"/>
                </a:solidFill>
                <a:latin typeface="Times New Roman"/>
                <a:ea typeface="+mj-ea"/>
                <a:cs typeface="Times New Roman"/>
              </a:defRPr>
            </a:lvl1pPr>
          </a:lstStyle>
          <a:p>
            <a:pPr marL="1985010" marR="0" lvl="0" indent="0" algn="ctr" defTabSz="914400" eaLnBrk="1" fontAlgn="auto" latinLnBrk="0" hangingPunct="1">
              <a:lnSpc>
                <a:spcPct val="100000"/>
              </a:lnSpc>
              <a:spcBef>
                <a:spcPts val="100"/>
              </a:spcBef>
              <a:spcAft>
                <a:spcPts val="0"/>
              </a:spcAft>
              <a:buClrTx/>
              <a:buSzTx/>
              <a:buFontTx/>
              <a:buNone/>
              <a:tabLst/>
              <a:defRPr/>
            </a:pPr>
            <a:r>
              <a:rPr kumimoji="0" lang="en-US" sz="2400" b="1" i="0" u="none" strike="noStrike" kern="0" cap="none" spc="0" normalizeH="0" baseline="0" noProof="0">
                <a:ln>
                  <a:noFill/>
                </a:ln>
                <a:solidFill>
                  <a:srgbClr val="1F497D"/>
                </a:solidFill>
                <a:effectLst/>
                <a:uLnTx/>
                <a:uFillTx/>
                <a:latin typeface="Times New Roman" pitchFamily="18" charset="0"/>
                <a:ea typeface="+mj-ea"/>
                <a:cs typeface="Times New Roman" pitchFamily="18" charset="0"/>
              </a:rPr>
              <a:t>OBE Process Adopted in department</a:t>
            </a:r>
            <a:br>
              <a:rPr kumimoji="0" lang="en-US" sz="3200" b="1" i="0" u="none" strike="noStrike" kern="0" cap="none" spc="0" normalizeH="0" baseline="0" noProof="0">
                <a:ln>
                  <a:noFill/>
                </a:ln>
                <a:solidFill>
                  <a:srgbClr val="1F497D"/>
                </a:solidFill>
                <a:effectLst/>
                <a:uLnTx/>
                <a:uFillTx/>
                <a:latin typeface="Times New Roman" pitchFamily="18" charset="0"/>
                <a:ea typeface="+mj-ea"/>
                <a:cs typeface="Times New Roman" pitchFamily="18" charset="0"/>
              </a:rPr>
            </a:br>
            <a:endParaRPr kumimoji="0" lang="en-US" sz="3200" b="1" i="0" u="none" strike="noStrike" kern="0" cap="none" spc="0" normalizeH="0" baseline="0" noProof="0" dirty="0">
              <a:ln>
                <a:noFill/>
              </a:ln>
              <a:solidFill>
                <a:srgbClr val="001F5F"/>
              </a:solidFill>
              <a:effectLst/>
              <a:uLnTx/>
              <a:uFillTx/>
              <a:latin typeface="Times New Roman"/>
              <a:ea typeface="+mj-ea"/>
              <a:cs typeface="Times New Roman"/>
            </a:endParaRPr>
          </a:p>
        </p:txBody>
      </p:sp>
      <p:graphicFrame>
        <p:nvGraphicFramePr>
          <p:cNvPr id="11" name="Diagram 10">
            <a:extLst>
              <a:ext uri="{FF2B5EF4-FFF2-40B4-BE49-F238E27FC236}">
                <a16:creationId xmlns:a16="http://schemas.microsoft.com/office/drawing/2014/main" id="{EDF4935A-D410-48D5-AEF9-70711ACDB61D}"/>
              </a:ext>
            </a:extLst>
          </p:cNvPr>
          <p:cNvGraphicFramePr/>
          <p:nvPr>
            <p:extLst>
              <p:ext uri="{D42A27DB-BD31-4B8C-83A1-F6EECF244321}">
                <p14:modId xmlns:p14="http://schemas.microsoft.com/office/powerpoint/2010/main" val="1451041021"/>
              </p:ext>
            </p:extLst>
          </p:nvPr>
        </p:nvGraphicFramePr>
        <p:xfrm>
          <a:off x="2635358" y="1801907"/>
          <a:ext cx="7727842" cy="3989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object 3">
            <a:extLst>
              <a:ext uri="{FF2B5EF4-FFF2-40B4-BE49-F238E27FC236}">
                <a16:creationId xmlns:a16="http://schemas.microsoft.com/office/drawing/2014/main" id="{FC59EDC4-50BF-4F64-A8A5-C9283AD85F4A}"/>
              </a:ext>
            </a:extLst>
          </p:cNvPr>
          <p:cNvPicPr/>
          <p:nvPr/>
        </p:nvPicPr>
        <p:blipFill>
          <a:blip r:embed="rId7" cstate="print"/>
          <a:stretch>
            <a:fillRect/>
          </a:stretch>
        </p:blipFill>
        <p:spPr>
          <a:xfrm>
            <a:off x="313944" y="269747"/>
            <a:ext cx="1025652" cy="960119"/>
          </a:xfrm>
          <a:prstGeom prst="rect">
            <a:avLst/>
          </a:prstGeom>
        </p:spPr>
      </p:pic>
      <p:sp>
        <p:nvSpPr>
          <p:cNvPr id="13" name="Footer Placeholder 7">
            <a:extLst>
              <a:ext uri="{FF2B5EF4-FFF2-40B4-BE49-F238E27FC236}">
                <a16:creationId xmlns:a16="http://schemas.microsoft.com/office/drawing/2014/main" id="{7D63558F-13C2-46CF-92C4-E3635A60EE64}"/>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14" name="Date Placeholder 8">
            <a:extLst>
              <a:ext uri="{FF2B5EF4-FFF2-40B4-BE49-F238E27FC236}">
                <a16:creationId xmlns:a16="http://schemas.microsoft.com/office/drawing/2014/main" id="{A06A42A2-4C64-484F-8AE4-0DB219141C35}"/>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15" name="Slide Number Placeholder 3">
            <a:extLst>
              <a:ext uri="{FF2B5EF4-FFF2-40B4-BE49-F238E27FC236}">
                <a16:creationId xmlns:a16="http://schemas.microsoft.com/office/drawing/2014/main" id="{BA258053-922D-41F2-A9E9-A85DE2FC65A8}"/>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56</a:t>
            </a:fld>
            <a:endParaRPr lang="en-IN" sz="1800" spc="400" dirty="0">
              <a:solidFill>
                <a:schemeClr val="bg1">
                  <a:lumMod val="95000"/>
                </a:schemeClr>
              </a:solidFill>
            </a:endParaRPr>
          </a:p>
        </p:txBody>
      </p:sp>
    </p:spTree>
    <p:extLst>
      <p:ext uri="{BB962C8B-B14F-4D97-AF65-F5344CB8AC3E}">
        <p14:creationId xmlns:p14="http://schemas.microsoft.com/office/powerpoint/2010/main" val="178138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5563D136-5A80-431F-8485-3D9E10C4D057}"/>
              </a:ext>
            </a:extLst>
          </p:cNvPr>
          <p:cNvSpPr txBox="1">
            <a:spLocks/>
          </p:cNvSpPr>
          <p:nvPr/>
        </p:nvSpPr>
        <p:spPr>
          <a:xfrm>
            <a:off x="2438400" y="304800"/>
            <a:ext cx="8229600" cy="813043"/>
          </a:xfrm>
          <a:prstGeom prst="rect">
            <a:avLst/>
          </a:prstGeom>
        </p:spPr>
        <p:txBody>
          <a:bodyPr vert="horz" wrap="square" lIns="0" tIns="12700" rIns="0" bIns="0" rtlCol="0">
            <a:spAutoFit/>
          </a:bodyPr>
          <a:lstStyle>
            <a:lvl1pPr>
              <a:defRPr sz="3200" b="1" i="0">
                <a:solidFill>
                  <a:srgbClr val="001F5F"/>
                </a:solidFill>
                <a:latin typeface="Times New Roman"/>
                <a:ea typeface="+mj-ea"/>
                <a:cs typeface="Times New Roman"/>
              </a:defRPr>
            </a:lvl1pPr>
          </a:lstStyle>
          <a:p>
            <a:pPr marL="1985010" marR="0" lvl="0" indent="0" defTabSz="914400" eaLnBrk="1" fontAlgn="auto" latinLnBrk="0" hangingPunct="1">
              <a:lnSpc>
                <a:spcPct val="100000"/>
              </a:lnSpc>
              <a:spcBef>
                <a:spcPts val="100"/>
              </a:spcBef>
              <a:spcAft>
                <a:spcPts val="0"/>
              </a:spcAft>
              <a:buClrTx/>
              <a:buSzTx/>
              <a:buFontTx/>
              <a:buNone/>
              <a:tabLst/>
              <a:defRPr/>
            </a:pPr>
            <a:r>
              <a:rPr kumimoji="0" lang="en-US" sz="2000" b="1" i="0" u="none" strike="noStrike" kern="0" cap="none" spc="-15" normalizeH="0" baseline="0" noProof="0">
                <a:ln>
                  <a:noFill/>
                </a:ln>
                <a:solidFill>
                  <a:srgbClr val="C00000"/>
                </a:solidFill>
                <a:effectLst/>
                <a:uLnTx/>
                <a:uFillTx/>
                <a:latin typeface="Times New Roman" pitchFamily="18" charset="0"/>
                <a:ea typeface="+mj-ea"/>
                <a:cs typeface="Times New Roman" pitchFamily="18" charset="0"/>
              </a:rPr>
              <a:t>Administration</a:t>
            </a:r>
            <a:r>
              <a:rPr kumimoji="0" lang="en-US" sz="2000" b="1" i="0" u="none" strike="noStrike" kern="0" cap="none" spc="35" normalizeH="0" baseline="0" noProof="0">
                <a:ln>
                  <a:noFill/>
                </a:ln>
                <a:solidFill>
                  <a:srgbClr val="C00000"/>
                </a:solidFill>
                <a:effectLst/>
                <a:uLnTx/>
                <a:uFillTx/>
                <a:latin typeface="Times New Roman" pitchFamily="18" charset="0"/>
                <a:ea typeface="+mj-ea"/>
                <a:cs typeface="Times New Roman" pitchFamily="18" charset="0"/>
              </a:rPr>
              <a:t> </a:t>
            </a:r>
            <a:r>
              <a:rPr kumimoji="0" lang="en-US" sz="2000" b="1" i="0" u="none" strike="noStrike" kern="0" cap="none" spc="-30" normalizeH="0" baseline="0" noProof="0">
                <a:ln>
                  <a:noFill/>
                </a:ln>
                <a:solidFill>
                  <a:srgbClr val="C00000"/>
                </a:solidFill>
                <a:effectLst/>
                <a:uLnTx/>
                <a:uFillTx/>
                <a:latin typeface="Times New Roman" pitchFamily="18" charset="0"/>
                <a:ea typeface="+mj-ea"/>
                <a:cs typeface="Times New Roman" pitchFamily="18" charset="0"/>
              </a:rPr>
              <a:t>System</a:t>
            </a:r>
            <a:r>
              <a:rPr kumimoji="0" lang="en-US" sz="2000" b="1" i="0" u="none" strike="noStrike" kern="0" cap="none" spc="10" normalizeH="0" baseline="0" noProof="0">
                <a:ln>
                  <a:noFill/>
                </a:ln>
                <a:solidFill>
                  <a:srgbClr val="C00000"/>
                </a:solidFill>
                <a:effectLst/>
                <a:uLnTx/>
                <a:uFillTx/>
                <a:latin typeface="Times New Roman" pitchFamily="18" charset="0"/>
                <a:ea typeface="+mj-ea"/>
                <a:cs typeface="Times New Roman" pitchFamily="18" charset="0"/>
              </a:rPr>
              <a:t> </a:t>
            </a:r>
            <a:r>
              <a:rPr kumimoji="0" lang="en-US" sz="2000" b="1" i="0" u="none" strike="noStrike" kern="0" cap="none" spc="-20" normalizeH="0" baseline="0" noProof="0">
                <a:ln>
                  <a:noFill/>
                </a:ln>
                <a:solidFill>
                  <a:srgbClr val="C00000"/>
                </a:solidFill>
                <a:effectLst/>
                <a:uLnTx/>
                <a:uFillTx/>
                <a:latin typeface="Times New Roman" pitchFamily="18" charset="0"/>
                <a:ea typeface="+mj-ea"/>
                <a:cs typeface="Times New Roman" pitchFamily="18" charset="0"/>
              </a:rPr>
              <a:t>for</a:t>
            </a:r>
            <a:r>
              <a:rPr kumimoji="0" lang="en-US" sz="2000" b="1" i="0" u="none" strike="noStrike" kern="0" cap="none" spc="20" normalizeH="0" baseline="0" noProof="0">
                <a:ln>
                  <a:noFill/>
                </a:ln>
                <a:solidFill>
                  <a:srgbClr val="C00000"/>
                </a:solidFill>
                <a:effectLst/>
                <a:uLnTx/>
                <a:uFillTx/>
                <a:latin typeface="Times New Roman" pitchFamily="18" charset="0"/>
                <a:ea typeface="+mj-ea"/>
                <a:cs typeface="Times New Roman" pitchFamily="18" charset="0"/>
              </a:rPr>
              <a:t> </a:t>
            </a:r>
            <a:r>
              <a:rPr kumimoji="0" lang="en-US" sz="2000" b="1" i="0" u="none" strike="noStrike" kern="0" cap="none" spc="-10" normalizeH="0" baseline="0" noProof="0">
                <a:ln>
                  <a:noFill/>
                </a:ln>
                <a:solidFill>
                  <a:srgbClr val="C00000"/>
                </a:solidFill>
                <a:effectLst/>
                <a:uLnTx/>
                <a:uFillTx/>
                <a:latin typeface="Times New Roman" pitchFamily="18" charset="0"/>
                <a:ea typeface="+mj-ea"/>
                <a:cs typeface="Times New Roman" pitchFamily="18" charset="0"/>
              </a:rPr>
              <a:t>Implementation</a:t>
            </a:r>
            <a:r>
              <a:rPr kumimoji="0" lang="en-US" sz="2000" b="1" i="0" u="none" strike="noStrike" kern="0" cap="none" spc="40" normalizeH="0" baseline="0" noProof="0">
                <a:ln>
                  <a:noFill/>
                </a:ln>
                <a:solidFill>
                  <a:srgbClr val="C00000"/>
                </a:solidFill>
                <a:effectLst/>
                <a:uLnTx/>
                <a:uFillTx/>
                <a:latin typeface="Times New Roman" pitchFamily="18" charset="0"/>
                <a:ea typeface="+mj-ea"/>
                <a:cs typeface="Times New Roman" pitchFamily="18" charset="0"/>
              </a:rPr>
              <a:t> </a:t>
            </a:r>
            <a:r>
              <a:rPr kumimoji="0" lang="en-US" sz="2000" b="1" i="0" u="none" strike="noStrike" kern="0" cap="none" spc="-5" normalizeH="0" baseline="0" noProof="0">
                <a:ln>
                  <a:noFill/>
                </a:ln>
                <a:solidFill>
                  <a:srgbClr val="C00000"/>
                </a:solidFill>
                <a:effectLst/>
                <a:uLnTx/>
                <a:uFillTx/>
                <a:latin typeface="Times New Roman" pitchFamily="18" charset="0"/>
                <a:ea typeface="+mj-ea"/>
                <a:cs typeface="Times New Roman" pitchFamily="18" charset="0"/>
              </a:rPr>
              <a:t>of</a:t>
            </a:r>
            <a:r>
              <a:rPr kumimoji="0" lang="en-US" sz="2000" b="1" i="0" u="none" strike="noStrike" kern="0" cap="none" spc="10" normalizeH="0" baseline="0" noProof="0">
                <a:ln>
                  <a:noFill/>
                </a:ln>
                <a:solidFill>
                  <a:srgbClr val="C00000"/>
                </a:solidFill>
                <a:effectLst/>
                <a:uLnTx/>
                <a:uFillTx/>
                <a:latin typeface="Times New Roman" pitchFamily="18" charset="0"/>
                <a:ea typeface="+mj-ea"/>
                <a:cs typeface="Times New Roman" pitchFamily="18" charset="0"/>
              </a:rPr>
              <a:t> </a:t>
            </a:r>
            <a:r>
              <a:rPr kumimoji="0" lang="en-US" sz="2000" b="1" i="0" u="none" strike="noStrike" kern="0" cap="none" spc="-5" normalizeH="0" baseline="0" noProof="0">
                <a:ln>
                  <a:noFill/>
                </a:ln>
                <a:solidFill>
                  <a:srgbClr val="C00000"/>
                </a:solidFill>
                <a:effectLst/>
                <a:uLnTx/>
                <a:uFillTx/>
                <a:latin typeface="Times New Roman" pitchFamily="18" charset="0"/>
                <a:ea typeface="+mj-ea"/>
                <a:cs typeface="Times New Roman" pitchFamily="18" charset="0"/>
              </a:rPr>
              <a:t>OBE</a:t>
            </a:r>
            <a:br>
              <a:rPr kumimoji="0" lang="en-US" sz="3200" b="1" i="0" u="none" strike="noStrike" kern="0" cap="none" spc="0" normalizeH="0" baseline="0" noProof="0">
                <a:ln>
                  <a:noFill/>
                </a:ln>
                <a:solidFill>
                  <a:srgbClr val="001F5F"/>
                </a:solidFill>
                <a:effectLst/>
                <a:uLnTx/>
                <a:uFillTx/>
                <a:latin typeface="Times New Roman" pitchFamily="18" charset="0"/>
                <a:ea typeface="+mj-ea"/>
                <a:cs typeface="Times New Roman" pitchFamily="18" charset="0"/>
              </a:rPr>
            </a:br>
            <a:endParaRPr kumimoji="0" lang="en-US" sz="3200" b="1" i="0" u="none" strike="noStrike" kern="0" cap="none" spc="0" normalizeH="0" baseline="0" noProof="0" dirty="0">
              <a:ln>
                <a:noFill/>
              </a:ln>
              <a:solidFill>
                <a:srgbClr val="001F5F"/>
              </a:solidFill>
              <a:effectLst/>
              <a:uLnTx/>
              <a:uFillTx/>
              <a:latin typeface="Times New Roman"/>
              <a:ea typeface="+mj-ea"/>
              <a:cs typeface="Times New Roman"/>
            </a:endParaRPr>
          </a:p>
        </p:txBody>
      </p:sp>
      <p:grpSp>
        <p:nvGrpSpPr>
          <p:cNvPr id="5" name="Group 4">
            <a:extLst>
              <a:ext uri="{FF2B5EF4-FFF2-40B4-BE49-F238E27FC236}">
                <a16:creationId xmlns:a16="http://schemas.microsoft.com/office/drawing/2014/main" id="{1CDBBA19-55A2-4F15-B5E8-422948965CE7}"/>
              </a:ext>
            </a:extLst>
          </p:cNvPr>
          <p:cNvGrpSpPr/>
          <p:nvPr/>
        </p:nvGrpSpPr>
        <p:grpSpPr>
          <a:xfrm>
            <a:off x="3962400" y="1295400"/>
            <a:ext cx="5029200" cy="4610100"/>
            <a:chOff x="3962400" y="1295400"/>
            <a:chExt cx="5029200" cy="4610100"/>
          </a:xfrm>
        </p:grpSpPr>
        <p:sp>
          <p:nvSpPr>
            <p:cNvPr id="6" name="Flowchart: Alternate Process 5">
              <a:extLst>
                <a:ext uri="{FF2B5EF4-FFF2-40B4-BE49-F238E27FC236}">
                  <a16:creationId xmlns:a16="http://schemas.microsoft.com/office/drawing/2014/main" id="{EE01AC58-EA2B-4755-94E4-D3C4B59E6AC1}"/>
                </a:ext>
              </a:extLst>
            </p:cNvPr>
            <p:cNvSpPr/>
            <p:nvPr/>
          </p:nvSpPr>
          <p:spPr>
            <a:xfrm>
              <a:off x="4038600" y="5410200"/>
              <a:ext cx="4953000" cy="495300"/>
            </a:xfrm>
            <a:prstGeom prst="flowChartAlternateProcess">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Course Coordinator</a:t>
              </a:r>
            </a:p>
          </p:txBody>
        </p:sp>
        <p:sp>
          <p:nvSpPr>
            <p:cNvPr id="7" name="Flowchart: Alternate Process 6">
              <a:extLst>
                <a:ext uri="{FF2B5EF4-FFF2-40B4-BE49-F238E27FC236}">
                  <a16:creationId xmlns:a16="http://schemas.microsoft.com/office/drawing/2014/main" id="{DDFDB00B-DB96-4AB7-A07E-BBA6E63B7E2B}"/>
                </a:ext>
              </a:extLst>
            </p:cNvPr>
            <p:cNvSpPr/>
            <p:nvPr/>
          </p:nvSpPr>
          <p:spPr>
            <a:xfrm>
              <a:off x="4038600" y="4572000"/>
              <a:ext cx="4953000" cy="495300"/>
            </a:xfrm>
            <a:prstGeom prst="flowChartAlternateProcess">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prstClr val="white"/>
                  </a:solidFill>
                  <a:effectLst/>
                  <a:uLnTx/>
                  <a:uFillTx/>
                  <a:latin typeface="Cambria" panose="02040503050406030204" pitchFamily="18" charset="0"/>
                  <a:ea typeface="+mn-ea"/>
                  <a:cs typeface="+mn-cs"/>
                </a:rPr>
                <a:t>Module Coordinator</a:t>
              </a:r>
            </a:p>
          </p:txBody>
        </p:sp>
        <p:sp>
          <p:nvSpPr>
            <p:cNvPr id="8" name="Flowchart: Alternate Process 7">
              <a:extLst>
                <a:ext uri="{FF2B5EF4-FFF2-40B4-BE49-F238E27FC236}">
                  <a16:creationId xmlns:a16="http://schemas.microsoft.com/office/drawing/2014/main" id="{06695AD3-A3CE-4EC9-AC82-8C96F59A2A38}"/>
                </a:ext>
              </a:extLst>
            </p:cNvPr>
            <p:cNvSpPr/>
            <p:nvPr/>
          </p:nvSpPr>
          <p:spPr>
            <a:xfrm>
              <a:off x="4038600" y="3733800"/>
              <a:ext cx="4953000" cy="495300"/>
            </a:xfrm>
            <a:prstGeom prst="flowChartAlternateProcess">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Cambria" panose="02040503050406030204" pitchFamily="18" charset="0"/>
                  <a:ea typeface="+mn-ea"/>
                  <a:cs typeface="+mn-cs"/>
                </a:rPr>
                <a:t>Programme Coordinator</a:t>
              </a:r>
            </a:p>
          </p:txBody>
        </p:sp>
        <p:sp>
          <p:nvSpPr>
            <p:cNvPr id="9" name="Flowchart: Alternate Process 8">
              <a:extLst>
                <a:ext uri="{FF2B5EF4-FFF2-40B4-BE49-F238E27FC236}">
                  <a16:creationId xmlns:a16="http://schemas.microsoft.com/office/drawing/2014/main" id="{31AF378F-CD56-4A06-8394-A0E57B0CCCE5}"/>
                </a:ext>
              </a:extLst>
            </p:cNvPr>
            <p:cNvSpPr/>
            <p:nvPr/>
          </p:nvSpPr>
          <p:spPr>
            <a:xfrm>
              <a:off x="3962400" y="2895600"/>
              <a:ext cx="4953000" cy="495300"/>
            </a:xfrm>
            <a:prstGeom prst="flowChartAlternateProcess">
              <a:avLst/>
            </a:prstGeom>
            <a:solidFill>
              <a:srgbClr val="8064A2"/>
            </a:solidFill>
            <a:ln w="25400" cap="flat" cmpd="sng" algn="ctr">
              <a:solidFill>
                <a:srgbClr val="8064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Cambria" panose="02040503050406030204" pitchFamily="18" charset="0"/>
                  <a:ea typeface="+mn-ea"/>
                  <a:cs typeface="+mn-cs"/>
                </a:rPr>
                <a:t>Programme Assessment Committee</a:t>
              </a:r>
            </a:p>
          </p:txBody>
        </p:sp>
        <p:sp>
          <p:nvSpPr>
            <p:cNvPr id="10" name="Flowchart: Alternate Process 9">
              <a:extLst>
                <a:ext uri="{FF2B5EF4-FFF2-40B4-BE49-F238E27FC236}">
                  <a16:creationId xmlns:a16="http://schemas.microsoft.com/office/drawing/2014/main" id="{5741D084-2422-4626-9D18-6F410B76CF62}"/>
                </a:ext>
              </a:extLst>
            </p:cNvPr>
            <p:cNvSpPr/>
            <p:nvPr/>
          </p:nvSpPr>
          <p:spPr>
            <a:xfrm>
              <a:off x="3962400" y="2133600"/>
              <a:ext cx="4953000" cy="495300"/>
            </a:xfrm>
            <a:prstGeom prst="flowChartAlternateProcess">
              <a:avLst/>
            </a:prstGeom>
            <a:solidFill>
              <a:srgbClr val="4BACC6"/>
            </a:solidFill>
            <a:ln w="25400" cap="flat" cmpd="sng" algn="ctr">
              <a:solidFill>
                <a:srgbClr val="4BAC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Cambria" panose="02040503050406030204" pitchFamily="18" charset="0"/>
                  <a:ea typeface="+mn-ea"/>
                  <a:cs typeface="+mn-cs"/>
                </a:rPr>
                <a:t>Department Advisory Board </a:t>
              </a:r>
            </a:p>
          </p:txBody>
        </p:sp>
        <p:sp>
          <p:nvSpPr>
            <p:cNvPr id="11" name="Flowchart: Alternate Process 10">
              <a:extLst>
                <a:ext uri="{FF2B5EF4-FFF2-40B4-BE49-F238E27FC236}">
                  <a16:creationId xmlns:a16="http://schemas.microsoft.com/office/drawing/2014/main" id="{9805A23A-D4F3-47CB-8AEF-8B5AD8E33D16}"/>
                </a:ext>
              </a:extLst>
            </p:cNvPr>
            <p:cNvSpPr/>
            <p:nvPr/>
          </p:nvSpPr>
          <p:spPr>
            <a:xfrm>
              <a:off x="3962400" y="1295400"/>
              <a:ext cx="4953000" cy="495300"/>
            </a:xfrm>
            <a:prstGeom prst="flowChartAlternateProcess">
              <a:avLst/>
            </a:prstGeom>
            <a:solidFill>
              <a:srgbClr val="F79646"/>
            </a:solidFill>
            <a:ln w="25400" cap="flat" cmpd="sng" algn="ctr">
              <a:solidFill>
                <a:srgbClr val="F7964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Cambria" panose="02040503050406030204" pitchFamily="18" charset="0"/>
                  <a:ea typeface="+mn-ea"/>
                  <a:cs typeface="+mn-cs"/>
                </a:rPr>
                <a:t>Internal Quality Assurance Cell (IQAC)</a:t>
              </a:r>
            </a:p>
          </p:txBody>
        </p:sp>
      </p:grpSp>
      <p:pic>
        <p:nvPicPr>
          <p:cNvPr id="12" name="object 3">
            <a:extLst>
              <a:ext uri="{FF2B5EF4-FFF2-40B4-BE49-F238E27FC236}">
                <a16:creationId xmlns:a16="http://schemas.microsoft.com/office/drawing/2014/main" id="{253BF62F-9025-4825-B4DA-F93FB4BF2EF8}"/>
              </a:ext>
            </a:extLst>
          </p:cNvPr>
          <p:cNvPicPr/>
          <p:nvPr/>
        </p:nvPicPr>
        <p:blipFill>
          <a:blip r:embed="rId2" cstate="print"/>
          <a:stretch>
            <a:fillRect/>
          </a:stretch>
        </p:blipFill>
        <p:spPr>
          <a:xfrm>
            <a:off x="313944" y="269747"/>
            <a:ext cx="1025652" cy="960119"/>
          </a:xfrm>
          <a:prstGeom prst="rect">
            <a:avLst/>
          </a:prstGeom>
        </p:spPr>
      </p:pic>
      <p:sp>
        <p:nvSpPr>
          <p:cNvPr id="13" name="Footer Placeholder 7">
            <a:extLst>
              <a:ext uri="{FF2B5EF4-FFF2-40B4-BE49-F238E27FC236}">
                <a16:creationId xmlns:a16="http://schemas.microsoft.com/office/drawing/2014/main" id="{FDAA2829-1BC6-4A56-8662-CF806BADB76F}"/>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14" name="Date Placeholder 8">
            <a:extLst>
              <a:ext uri="{FF2B5EF4-FFF2-40B4-BE49-F238E27FC236}">
                <a16:creationId xmlns:a16="http://schemas.microsoft.com/office/drawing/2014/main" id="{272016F0-3BD9-4184-AC13-C8AF257501E2}"/>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15" name="Slide Number Placeholder 3">
            <a:extLst>
              <a:ext uri="{FF2B5EF4-FFF2-40B4-BE49-F238E27FC236}">
                <a16:creationId xmlns:a16="http://schemas.microsoft.com/office/drawing/2014/main" id="{FDE82A29-8098-421D-A870-D83B4AF3E330}"/>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57</a:t>
            </a:fld>
            <a:endParaRPr lang="en-IN" sz="1800" spc="400" dirty="0">
              <a:solidFill>
                <a:schemeClr val="bg1">
                  <a:lumMod val="95000"/>
                </a:schemeClr>
              </a:solidFill>
            </a:endParaRPr>
          </a:p>
        </p:txBody>
      </p:sp>
    </p:spTree>
    <p:extLst>
      <p:ext uri="{BB962C8B-B14F-4D97-AF65-F5344CB8AC3E}">
        <p14:creationId xmlns:p14="http://schemas.microsoft.com/office/powerpoint/2010/main" val="3312192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6">
            <a:extLst>
              <a:ext uri="{FF2B5EF4-FFF2-40B4-BE49-F238E27FC236}">
                <a16:creationId xmlns:a16="http://schemas.microsoft.com/office/drawing/2014/main" id="{86E40E9D-221A-4BD5-A59F-7916628EDD0D}"/>
              </a:ext>
            </a:extLst>
          </p:cNvPr>
          <p:cNvSpPr/>
          <p:nvPr/>
        </p:nvSpPr>
        <p:spPr>
          <a:xfrm>
            <a:off x="3987696" y="263099"/>
            <a:ext cx="4216608" cy="326796"/>
          </a:xfrm>
          <a:prstGeom prst="rect">
            <a:avLst/>
          </a:prstGeom>
          <a:solidFill>
            <a:schemeClr val="accent6">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IN"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DAB Committee</a:t>
            </a:r>
          </a:p>
        </p:txBody>
      </p:sp>
      <p:graphicFrame>
        <p:nvGraphicFramePr>
          <p:cNvPr id="5" name="Content Placeholder 3">
            <a:extLst>
              <a:ext uri="{FF2B5EF4-FFF2-40B4-BE49-F238E27FC236}">
                <a16:creationId xmlns:a16="http://schemas.microsoft.com/office/drawing/2014/main" id="{EFD46531-1105-4BD6-9436-4813EF881BEA}"/>
              </a:ext>
            </a:extLst>
          </p:cNvPr>
          <p:cNvGraphicFramePr>
            <a:graphicFrameLocks/>
          </p:cNvGraphicFramePr>
          <p:nvPr>
            <p:extLst>
              <p:ext uri="{D42A27DB-BD31-4B8C-83A1-F6EECF244321}">
                <p14:modId xmlns:p14="http://schemas.microsoft.com/office/powerpoint/2010/main" val="3743657904"/>
              </p:ext>
            </p:extLst>
          </p:nvPr>
        </p:nvGraphicFramePr>
        <p:xfrm>
          <a:off x="1186930" y="815898"/>
          <a:ext cx="10442101" cy="5765603"/>
        </p:xfrm>
        <a:graphic>
          <a:graphicData uri="http://schemas.openxmlformats.org/drawingml/2006/table">
            <a:tbl>
              <a:tblPr firstRow="1" firstCol="1" bandRow="1">
                <a:tableStyleId>{5C22544A-7EE6-4342-B048-85BDC9FD1C3A}</a:tableStyleId>
              </a:tblPr>
              <a:tblGrid>
                <a:gridCol w="888113">
                  <a:extLst>
                    <a:ext uri="{9D8B030D-6E8A-4147-A177-3AD203B41FA5}">
                      <a16:colId xmlns:a16="http://schemas.microsoft.com/office/drawing/2014/main" val="1638795468"/>
                    </a:ext>
                  </a:extLst>
                </a:gridCol>
                <a:gridCol w="2036328">
                  <a:extLst>
                    <a:ext uri="{9D8B030D-6E8A-4147-A177-3AD203B41FA5}">
                      <a16:colId xmlns:a16="http://schemas.microsoft.com/office/drawing/2014/main" val="3085341147"/>
                    </a:ext>
                  </a:extLst>
                </a:gridCol>
                <a:gridCol w="3758830">
                  <a:extLst>
                    <a:ext uri="{9D8B030D-6E8A-4147-A177-3AD203B41FA5}">
                      <a16:colId xmlns:a16="http://schemas.microsoft.com/office/drawing/2014/main" val="3133681236"/>
                    </a:ext>
                  </a:extLst>
                </a:gridCol>
                <a:gridCol w="3758830">
                  <a:extLst>
                    <a:ext uri="{9D8B030D-6E8A-4147-A177-3AD203B41FA5}">
                      <a16:colId xmlns:a16="http://schemas.microsoft.com/office/drawing/2014/main" val="20003"/>
                    </a:ext>
                  </a:extLst>
                </a:gridCol>
              </a:tblGrid>
              <a:tr h="178612">
                <a:tc>
                  <a:txBody>
                    <a:bodyPr/>
                    <a:lstStyle/>
                    <a:p>
                      <a:pPr algn="ctr">
                        <a:lnSpc>
                          <a:spcPct val="115000"/>
                        </a:lnSpc>
                        <a:spcBef>
                          <a:spcPts val="1120"/>
                        </a:spcBef>
                        <a:spcAft>
                          <a:spcPts val="1120"/>
                        </a:spcAft>
                      </a:pPr>
                      <a:r>
                        <a:rPr lang="en-IN" sz="1100" dirty="0">
                          <a:effectLst/>
                          <a:latin typeface="Plantagenet Cherokee (Headings)"/>
                        </a:rPr>
                        <a:t>Sl. No</a:t>
                      </a:r>
                      <a:endParaRPr lang="en-GB" sz="1100" dirty="0">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a:txBody>
                    <a:bodyPr/>
                    <a:lstStyle/>
                    <a:p>
                      <a:pPr algn="ctr">
                        <a:lnSpc>
                          <a:spcPct val="115000"/>
                        </a:lnSpc>
                        <a:spcBef>
                          <a:spcPts val="1120"/>
                        </a:spcBef>
                        <a:spcAft>
                          <a:spcPts val="1120"/>
                        </a:spcAft>
                      </a:pPr>
                      <a:r>
                        <a:rPr lang="en-IN" sz="1100" dirty="0">
                          <a:effectLst/>
                          <a:latin typeface="Plantagenet Cherokee (Headings)"/>
                        </a:rPr>
                        <a:t>Members of DAB</a:t>
                      </a:r>
                      <a:endParaRPr lang="en-GB" sz="1100" dirty="0">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gridSpan="2">
                  <a:txBody>
                    <a:bodyPr/>
                    <a:lstStyle/>
                    <a:p>
                      <a:pPr algn="ctr">
                        <a:lnSpc>
                          <a:spcPct val="115000"/>
                        </a:lnSpc>
                        <a:spcBef>
                          <a:spcPts val="1120"/>
                        </a:spcBef>
                        <a:spcAft>
                          <a:spcPts val="1120"/>
                        </a:spcAft>
                      </a:pPr>
                      <a:r>
                        <a:rPr lang="en-IN" sz="1100" dirty="0">
                          <a:effectLst/>
                          <a:latin typeface="Plantagenet Cherokee (Headings)"/>
                        </a:rPr>
                        <a:t>Members Details</a:t>
                      </a:r>
                      <a:endParaRPr lang="en-GB" sz="1100" dirty="0">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hMerge="1">
                  <a:txBody>
                    <a:bodyPr/>
                    <a:lstStyle/>
                    <a:p>
                      <a:endParaRPr lang="en-US"/>
                    </a:p>
                  </a:txBody>
                  <a:tcPr/>
                </a:tc>
                <a:extLst>
                  <a:ext uri="{0D108BD9-81ED-4DB2-BD59-A6C34878D82A}">
                    <a16:rowId xmlns:a16="http://schemas.microsoft.com/office/drawing/2014/main" val="4032917535"/>
                  </a:ext>
                </a:extLst>
              </a:tr>
              <a:tr h="357224">
                <a:tc>
                  <a:txBody>
                    <a:bodyPr/>
                    <a:lstStyle/>
                    <a:p>
                      <a:pPr algn="ctr">
                        <a:lnSpc>
                          <a:spcPct val="115000"/>
                        </a:lnSpc>
                        <a:spcBef>
                          <a:spcPts val="1120"/>
                        </a:spcBef>
                        <a:spcAft>
                          <a:spcPts val="1120"/>
                        </a:spcAft>
                      </a:pPr>
                      <a:r>
                        <a:rPr lang="en-IN" sz="1100">
                          <a:effectLst/>
                          <a:latin typeface="Plantagenet Cherokee (Headings)"/>
                        </a:rPr>
                        <a:t>1.</a:t>
                      </a:r>
                      <a:endParaRPr lang="en-GB" sz="1100">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a:txBody>
                    <a:bodyPr/>
                    <a:lstStyle/>
                    <a:p>
                      <a:pPr>
                        <a:lnSpc>
                          <a:spcPct val="115000"/>
                        </a:lnSpc>
                        <a:spcBef>
                          <a:spcPts val="1120"/>
                        </a:spcBef>
                        <a:spcAft>
                          <a:spcPts val="1120"/>
                        </a:spcAft>
                      </a:pPr>
                      <a:r>
                        <a:rPr lang="en-IN" sz="1100" dirty="0">
                          <a:solidFill>
                            <a:schemeClr val="tx2"/>
                          </a:solidFill>
                          <a:effectLst/>
                          <a:latin typeface="Plantagenet Cherokee (Headings)"/>
                        </a:rPr>
                        <a:t>Chairperson </a:t>
                      </a:r>
                      <a:endParaRPr lang="en-GB" sz="11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gridSpan="2">
                  <a:txBody>
                    <a:bodyPr/>
                    <a:lstStyle/>
                    <a:p>
                      <a:pPr>
                        <a:lnSpc>
                          <a:spcPct val="115000"/>
                        </a:lnSpc>
                        <a:spcAft>
                          <a:spcPts val="0"/>
                        </a:spcAft>
                      </a:pPr>
                      <a:r>
                        <a:rPr lang="en-IN" sz="1100" dirty="0">
                          <a:solidFill>
                            <a:schemeClr val="tx2"/>
                          </a:solidFill>
                          <a:effectLst/>
                          <a:latin typeface="Plantagenet Cherokee (Headings)"/>
                        </a:rPr>
                        <a:t>Dr. B K Raghavendra</a:t>
                      </a:r>
                      <a:endParaRPr lang="en-GB" sz="1100" dirty="0">
                        <a:solidFill>
                          <a:schemeClr val="tx2"/>
                        </a:solidFill>
                        <a:effectLst/>
                        <a:latin typeface="Plantagenet Cherokee (Headings)"/>
                      </a:endParaRPr>
                    </a:p>
                    <a:p>
                      <a:pPr>
                        <a:lnSpc>
                          <a:spcPct val="115000"/>
                        </a:lnSpc>
                        <a:spcAft>
                          <a:spcPts val="0"/>
                        </a:spcAft>
                      </a:pPr>
                      <a:r>
                        <a:rPr lang="en-IN" sz="1100" dirty="0">
                          <a:solidFill>
                            <a:schemeClr val="tx2"/>
                          </a:solidFill>
                          <a:effectLst/>
                          <a:latin typeface="Plantagenet Cherokee (Headings)"/>
                        </a:rPr>
                        <a:t>Professor &amp;HoD, </a:t>
                      </a:r>
                      <a:r>
                        <a:rPr lang="en-GB" sz="1100" dirty="0">
                          <a:solidFill>
                            <a:schemeClr val="tx2"/>
                          </a:solidFill>
                          <a:effectLst/>
                          <a:latin typeface="Plantagenet Cherokee (Headings)"/>
                        </a:rPr>
                        <a:t> </a:t>
                      </a:r>
                      <a:r>
                        <a:rPr lang="en-IN" sz="1100" dirty="0">
                          <a:solidFill>
                            <a:schemeClr val="tx2"/>
                          </a:solidFill>
                          <a:effectLst/>
                          <a:latin typeface="Plantagenet Cherokee (Headings)"/>
                        </a:rPr>
                        <a:t>Dept of CSE, BGSIT, B G Nagara-571448</a:t>
                      </a:r>
                      <a:endParaRPr lang="en-GB" sz="11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hMerge="1">
                  <a:txBody>
                    <a:bodyPr/>
                    <a:lstStyle/>
                    <a:p>
                      <a:endParaRPr lang="en-US"/>
                    </a:p>
                  </a:txBody>
                  <a:tcPr/>
                </a:tc>
                <a:extLst>
                  <a:ext uri="{0D108BD9-81ED-4DB2-BD59-A6C34878D82A}">
                    <a16:rowId xmlns:a16="http://schemas.microsoft.com/office/drawing/2014/main" val="4046405548"/>
                  </a:ext>
                </a:extLst>
              </a:tr>
              <a:tr h="357224">
                <a:tc>
                  <a:txBody>
                    <a:bodyPr/>
                    <a:lstStyle/>
                    <a:p>
                      <a:pPr algn="ctr">
                        <a:lnSpc>
                          <a:spcPct val="115000"/>
                        </a:lnSpc>
                        <a:spcBef>
                          <a:spcPts val="1120"/>
                        </a:spcBef>
                        <a:spcAft>
                          <a:spcPts val="1120"/>
                        </a:spcAft>
                      </a:pPr>
                      <a:r>
                        <a:rPr lang="en-IN" sz="1100">
                          <a:effectLst/>
                          <a:latin typeface="Plantagenet Cherokee (Headings)"/>
                        </a:rPr>
                        <a:t>2.</a:t>
                      </a:r>
                      <a:endParaRPr lang="en-GB" sz="1100">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a:txBody>
                    <a:bodyPr/>
                    <a:lstStyle/>
                    <a:p>
                      <a:pPr>
                        <a:lnSpc>
                          <a:spcPct val="115000"/>
                        </a:lnSpc>
                        <a:spcBef>
                          <a:spcPts val="1120"/>
                        </a:spcBef>
                        <a:spcAft>
                          <a:spcPts val="1120"/>
                        </a:spcAft>
                      </a:pPr>
                      <a:r>
                        <a:rPr lang="en-IN" sz="1100" dirty="0">
                          <a:solidFill>
                            <a:schemeClr val="tx2"/>
                          </a:solidFill>
                          <a:effectLst/>
                          <a:latin typeface="Plantagenet Cherokee (Headings)"/>
                        </a:rPr>
                        <a:t>IQAC Coordinator</a:t>
                      </a:r>
                      <a:endParaRPr lang="en-GB" sz="11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gridSpan="2">
                  <a:txBody>
                    <a:bodyPr/>
                    <a:lstStyle/>
                    <a:p>
                      <a:pPr>
                        <a:lnSpc>
                          <a:spcPct val="115000"/>
                        </a:lnSpc>
                        <a:spcAft>
                          <a:spcPts val="0"/>
                        </a:spcAft>
                      </a:pPr>
                      <a:r>
                        <a:rPr lang="en-IN" sz="1100" dirty="0">
                          <a:solidFill>
                            <a:schemeClr val="tx2"/>
                          </a:solidFill>
                          <a:effectLst/>
                          <a:latin typeface="Plantagenet Cherokee (Headings)"/>
                        </a:rPr>
                        <a:t>Dr. K N </a:t>
                      </a:r>
                      <a:r>
                        <a:rPr lang="en-IN" sz="1100" dirty="0" err="1">
                          <a:solidFill>
                            <a:schemeClr val="tx2"/>
                          </a:solidFill>
                          <a:effectLst/>
                          <a:latin typeface="Plantagenet Cherokee (Headings)"/>
                        </a:rPr>
                        <a:t>Shivakumaraswamy</a:t>
                      </a:r>
                      <a:endParaRPr lang="en-GB" sz="1100" dirty="0">
                        <a:solidFill>
                          <a:schemeClr val="tx2"/>
                        </a:solidFill>
                        <a:effectLst/>
                        <a:latin typeface="Plantagenet Cherokee (Headings)"/>
                      </a:endParaRPr>
                    </a:p>
                    <a:p>
                      <a:pPr>
                        <a:lnSpc>
                          <a:spcPct val="115000"/>
                        </a:lnSpc>
                        <a:spcAft>
                          <a:spcPts val="0"/>
                        </a:spcAft>
                      </a:pPr>
                      <a:r>
                        <a:rPr lang="en-IN" sz="1100" dirty="0">
                          <a:solidFill>
                            <a:schemeClr val="tx2"/>
                          </a:solidFill>
                          <a:effectLst/>
                          <a:latin typeface="Plantagenet Cherokee (Headings)"/>
                        </a:rPr>
                        <a:t>Chief Librarian, BGSIT</a:t>
                      </a:r>
                      <a:r>
                        <a:rPr lang="en-GB" sz="1100" dirty="0">
                          <a:solidFill>
                            <a:schemeClr val="tx2"/>
                          </a:solidFill>
                          <a:effectLst/>
                          <a:latin typeface="Plantagenet Cherokee (Headings)"/>
                        </a:rPr>
                        <a:t>, </a:t>
                      </a:r>
                      <a:r>
                        <a:rPr lang="en-IN" sz="1100" dirty="0">
                          <a:solidFill>
                            <a:schemeClr val="tx2"/>
                          </a:solidFill>
                          <a:effectLst/>
                          <a:latin typeface="Plantagenet Cherokee (Headings)"/>
                        </a:rPr>
                        <a:t>B G Nagara-571448</a:t>
                      </a:r>
                      <a:endParaRPr lang="en-GB" sz="11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hMerge="1">
                  <a:txBody>
                    <a:bodyPr/>
                    <a:lstStyle/>
                    <a:p>
                      <a:endParaRPr lang="en-US"/>
                    </a:p>
                  </a:txBody>
                  <a:tcPr/>
                </a:tc>
                <a:extLst>
                  <a:ext uri="{0D108BD9-81ED-4DB2-BD59-A6C34878D82A}">
                    <a16:rowId xmlns:a16="http://schemas.microsoft.com/office/drawing/2014/main" val="70578037"/>
                  </a:ext>
                </a:extLst>
              </a:tr>
              <a:tr h="357224">
                <a:tc>
                  <a:txBody>
                    <a:bodyPr/>
                    <a:lstStyle/>
                    <a:p>
                      <a:pPr algn="ctr">
                        <a:lnSpc>
                          <a:spcPct val="115000"/>
                        </a:lnSpc>
                        <a:spcBef>
                          <a:spcPts val="1120"/>
                        </a:spcBef>
                        <a:spcAft>
                          <a:spcPts val="1120"/>
                        </a:spcAft>
                      </a:pPr>
                      <a:r>
                        <a:rPr lang="en-IN" sz="1100">
                          <a:effectLst/>
                          <a:latin typeface="Plantagenet Cherokee (Headings)"/>
                        </a:rPr>
                        <a:t>3.</a:t>
                      </a:r>
                      <a:endParaRPr lang="en-GB" sz="1100">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a:txBody>
                    <a:bodyPr/>
                    <a:lstStyle/>
                    <a:p>
                      <a:pPr>
                        <a:lnSpc>
                          <a:spcPct val="115000"/>
                        </a:lnSpc>
                        <a:spcBef>
                          <a:spcPts val="1120"/>
                        </a:spcBef>
                        <a:spcAft>
                          <a:spcPts val="1120"/>
                        </a:spcAft>
                      </a:pPr>
                      <a:r>
                        <a:rPr lang="en-IN" sz="1100" dirty="0">
                          <a:solidFill>
                            <a:schemeClr val="tx2"/>
                          </a:solidFill>
                          <a:effectLst/>
                          <a:latin typeface="Plantagenet Cherokee (Headings)"/>
                        </a:rPr>
                        <a:t>Program Coordinator </a:t>
                      </a:r>
                      <a:endParaRPr lang="en-GB" sz="11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gridSpan="2">
                  <a:txBody>
                    <a:bodyPr/>
                    <a:lstStyle/>
                    <a:p>
                      <a:pPr>
                        <a:lnSpc>
                          <a:spcPct val="115000"/>
                        </a:lnSpc>
                        <a:spcAft>
                          <a:spcPts val="0"/>
                        </a:spcAft>
                      </a:pPr>
                      <a:r>
                        <a:rPr lang="en-IN" sz="1100" dirty="0">
                          <a:solidFill>
                            <a:schemeClr val="tx2"/>
                          </a:solidFill>
                          <a:effectLst/>
                          <a:latin typeface="Plantagenet Cherokee (Headings)"/>
                        </a:rPr>
                        <a:t>Mrs. Shashikala S V</a:t>
                      </a:r>
                      <a:endParaRPr lang="en-GB" sz="1100" dirty="0">
                        <a:solidFill>
                          <a:schemeClr val="tx2"/>
                        </a:solidFill>
                        <a:effectLst/>
                        <a:latin typeface="Plantagenet Cherokee (Headings)"/>
                      </a:endParaRPr>
                    </a:p>
                    <a:p>
                      <a:pPr>
                        <a:lnSpc>
                          <a:spcPct val="115000"/>
                        </a:lnSpc>
                        <a:spcAft>
                          <a:spcPts val="0"/>
                        </a:spcAft>
                      </a:pPr>
                      <a:r>
                        <a:rPr lang="en-IN" sz="1100" dirty="0">
                          <a:solidFill>
                            <a:schemeClr val="tx2"/>
                          </a:solidFill>
                          <a:effectLst/>
                          <a:latin typeface="Plantagenet Cherokee (Headings)"/>
                        </a:rPr>
                        <a:t>Professor, Dept, of CSE, BGSIT</a:t>
                      </a:r>
                      <a:r>
                        <a:rPr lang="en-GB" sz="1100" dirty="0">
                          <a:solidFill>
                            <a:schemeClr val="tx2"/>
                          </a:solidFill>
                          <a:effectLst/>
                          <a:latin typeface="Plantagenet Cherokee (Headings)"/>
                        </a:rPr>
                        <a:t>, </a:t>
                      </a:r>
                      <a:r>
                        <a:rPr lang="en-IN" sz="1100" dirty="0">
                          <a:solidFill>
                            <a:schemeClr val="tx2"/>
                          </a:solidFill>
                          <a:effectLst/>
                          <a:latin typeface="Plantagenet Cherokee (Headings)"/>
                        </a:rPr>
                        <a:t>B G Nagara-571448</a:t>
                      </a:r>
                      <a:endParaRPr lang="en-GB" sz="11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hMerge="1">
                  <a:txBody>
                    <a:bodyPr/>
                    <a:lstStyle/>
                    <a:p>
                      <a:endParaRPr lang="en-US"/>
                    </a:p>
                  </a:txBody>
                  <a:tcPr/>
                </a:tc>
                <a:extLst>
                  <a:ext uri="{0D108BD9-81ED-4DB2-BD59-A6C34878D82A}">
                    <a16:rowId xmlns:a16="http://schemas.microsoft.com/office/drawing/2014/main" val="714744756"/>
                  </a:ext>
                </a:extLst>
              </a:tr>
              <a:tr h="357224">
                <a:tc>
                  <a:txBody>
                    <a:bodyPr/>
                    <a:lstStyle/>
                    <a:p>
                      <a:pPr algn="ctr">
                        <a:lnSpc>
                          <a:spcPct val="115000"/>
                        </a:lnSpc>
                        <a:spcBef>
                          <a:spcPts val="1120"/>
                        </a:spcBef>
                        <a:spcAft>
                          <a:spcPts val="1120"/>
                        </a:spcAft>
                      </a:pPr>
                      <a:r>
                        <a:rPr lang="en-IN" sz="1100">
                          <a:effectLst/>
                          <a:latin typeface="Plantagenet Cherokee (Headings)"/>
                        </a:rPr>
                        <a:t>4.</a:t>
                      </a:r>
                      <a:endParaRPr lang="en-GB" sz="1100">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a:txBody>
                    <a:bodyPr/>
                    <a:lstStyle/>
                    <a:p>
                      <a:pPr>
                        <a:lnSpc>
                          <a:spcPct val="100000"/>
                        </a:lnSpc>
                        <a:spcBef>
                          <a:spcPts val="0"/>
                        </a:spcBef>
                        <a:spcAft>
                          <a:spcPts val="0"/>
                        </a:spcAft>
                      </a:pPr>
                      <a:r>
                        <a:rPr lang="en-IN" sz="1100" dirty="0">
                          <a:solidFill>
                            <a:schemeClr val="tx2"/>
                          </a:solidFill>
                          <a:effectLst/>
                          <a:latin typeface="Plantagenet Cherokee (Headings)"/>
                        </a:rPr>
                        <a:t>Representative of Parents </a:t>
                      </a:r>
                      <a:endParaRPr lang="en-GB" sz="11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gridSpan="2">
                  <a:txBody>
                    <a:bodyPr/>
                    <a:lstStyle/>
                    <a:p>
                      <a:pPr>
                        <a:lnSpc>
                          <a:spcPct val="115000"/>
                        </a:lnSpc>
                        <a:spcAft>
                          <a:spcPts val="0"/>
                        </a:spcAft>
                      </a:pPr>
                      <a:r>
                        <a:rPr lang="en-IN" sz="1100" dirty="0">
                          <a:solidFill>
                            <a:schemeClr val="tx2"/>
                          </a:solidFill>
                          <a:effectLst/>
                          <a:latin typeface="Plantagenet Cherokee (Headings)"/>
                        </a:rPr>
                        <a:t>Mr. Ravindra</a:t>
                      </a:r>
                      <a:endParaRPr lang="en-GB" sz="1100" dirty="0">
                        <a:solidFill>
                          <a:schemeClr val="tx2"/>
                        </a:solidFill>
                        <a:effectLst/>
                        <a:latin typeface="Plantagenet Cherokee (Headings)"/>
                      </a:endParaRPr>
                    </a:p>
                    <a:p>
                      <a:pPr>
                        <a:lnSpc>
                          <a:spcPct val="115000"/>
                        </a:lnSpc>
                        <a:spcAft>
                          <a:spcPts val="0"/>
                        </a:spcAft>
                      </a:pPr>
                      <a:r>
                        <a:rPr lang="en-IN" sz="1100" dirty="0">
                          <a:solidFill>
                            <a:schemeClr val="tx2"/>
                          </a:solidFill>
                          <a:effectLst/>
                          <a:latin typeface="Plantagenet Cherokee (Headings)"/>
                        </a:rPr>
                        <a:t>#98, G block, AIMS Quarters, BG Nagar-571448</a:t>
                      </a:r>
                      <a:endParaRPr lang="en-GB" sz="11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hMerge="1">
                  <a:txBody>
                    <a:bodyPr/>
                    <a:lstStyle/>
                    <a:p>
                      <a:endParaRPr lang="en-US"/>
                    </a:p>
                  </a:txBody>
                  <a:tcPr/>
                </a:tc>
                <a:extLst>
                  <a:ext uri="{0D108BD9-81ED-4DB2-BD59-A6C34878D82A}">
                    <a16:rowId xmlns:a16="http://schemas.microsoft.com/office/drawing/2014/main" val="560627570"/>
                  </a:ext>
                </a:extLst>
              </a:tr>
              <a:tr h="714448">
                <a:tc>
                  <a:txBody>
                    <a:bodyPr/>
                    <a:lstStyle/>
                    <a:p>
                      <a:pPr algn="ctr">
                        <a:lnSpc>
                          <a:spcPct val="115000"/>
                        </a:lnSpc>
                        <a:spcBef>
                          <a:spcPts val="1120"/>
                        </a:spcBef>
                        <a:spcAft>
                          <a:spcPts val="1120"/>
                        </a:spcAft>
                      </a:pPr>
                      <a:r>
                        <a:rPr lang="en-IN" sz="1100">
                          <a:effectLst/>
                          <a:latin typeface="Plantagenet Cherokee (Headings)"/>
                        </a:rPr>
                        <a:t>5.</a:t>
                      </a:r>
                      <a:endParaRPr lang="en-GB" sz="1100">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a:txBody>
                    <a:bodyPr/>
                    <a:lstStyle/>
                    <a:p>
                      <a:pPr>
                        <a:lnSpc>
                          <a:spcPct val="115000"/>
                        </a:lnSpc>
                        <a:spcBef>
                          <a:spcPts val="1120"/>
                        </a:spcBef>
                        <a:spcAft>
                          <a:spcPts val="1120"/>
                        </a:spcAft>
                      </a:pPr>
                      <a:r>
                        <a:rPr lang="en-IN" sz="1100" dirty="0">
                          <a:solidFill>
                            <a:schemeClr val="tx2"/>
                          </a:solidFill>
                          <a:effectLst/>
                          <a:latin typeface="Plantagenet Cherokee (Headings)"/>
                        </a:rPr>
                        <a:t>Representative of Alumni</a:t>
                      </a:r>
                      <a:endParaRPr lang="en-GB" sz="11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gridSpan="2">
                  <a:txBody>
                    <a:bodyPr/>
                    <a:lstStyle/>
                    <a:p>
                      <a:pPr>
                        <a:lnSpc>
                          <a:spcPct val="115000"/>
                        </a:lnSpc>
                        <a:spcAft>
                          <a:spcPts val="0"/>
                        </a:spcAft>
                      </a:pPr>
                      <a:r>
                        <a:rPr lang="en-GB" sz="1100" dirty="0">
                          <a:solidFill>
                            <a:schemeClr val="tx2"/>
                          </a:solidFill>
                          <a:effectLst/>
                          <a:latin typeface="Plantagenet Cherokee (Headings)"/>
                          <a:ea typeface="Calibri" panose="020F0502020204030204" pitchFamily="34" charset="0"/>
                          <a:cs typeface="Times New Roman" panose="02020603050405020304" pitchFamily="18" charset="0"/>
                        </a:rPr>
                        <a:t>Mrs. Bhavani</a:t>
                      </a:r>
                    </a:p>
                    <a:p>
                      <a:pPr>
                        <a:lnSpc>
                          <a:spcPct val="115000"/>
                        </a:lnSpc>
                        <a:spcAft>
                          <a:spcPts val="0"/>
                        </a:spcAft>
                      </a:pPr>
                      <a:r>
                        <a:rPr lang="en-GB" sz="1100" dirty="0">
                          <a:solidFill>
                            <a:schemeClr val="tx2"/>
                          </a:solidFill>
                          <a:effectLst/>
                          <a:latin typeface="Plantagenet Cherokee (Headings)"/>
                          <a:ea typeface="Calibri" panose="020F0502020204030204" pitchFamily="34" charset="0"/>
                          <a:cs typeface="Times New Roman" panose="02020603050405020304" pitchFamily="18" charset="0"/>
                        </a:rPr>
                        <a:t>Software Engineer, HP Bangalore</a:t>
                      </a:r>
                    </a:p>
                    <a:p>
                      <a:pPr>
                        <a:lnSpc>
                          <a:spcPct val="115000"/>
                        </a:lnSpc>
                        <a:spcAft>
                          <a:spcPts val="0"/>
                        </a:spcAft>
                      </a:pPr>
                      <a:r>
                        <a:rPr lang="en-GB" sz="1100" dirty="0">
                          <a:solidFill>
                            <a:schemeClr val="tx2"/>
                          </a:solidFill>
                          <a:effectLst/>
                          <a:latin typeface="Plantagenet Cherokee (Headings)"/>
                          <a:ea typeface="Calibri" panose="020F0502020204030204" pitchFamily="34" charset="0"/>
                          <a:cs typeface="Times New Roman" panose="02020603050405020304" pitchFamily="18" charset="0"/>
                        </a:rPr>
                        <a:t>PH: 9008452299</a:t>
                      </a:r>
                    </a:p>
                    <a:p>
                      <a:pPr>
                        <a:lnSpc>
                          <a:spcPct val="115000"/>
                        </a:lnSpc>
                        <a:spcAft>
                          <a:spcPts val="0"/>
                        </a:spcAft>
                      </a:pPr>
                      <a:r>
                        <a:rPr lang="en-GB" sz="1100" dirty="0">
                          <a:solidFill>
                            <a:schemeClr val="tx2"/>
                          </a:solidFill>
                          <a:effectLst/>
                          <a:latin typeface="Plantagenet Cherokee (Headings)"/>
                          <a:ea typeface="Calibri" panose="020F0502020204030204" pitchFamily="34" charset="0"/>
                          <a:cs typeface="Times New Roman" panose="02020603050405020304" pitchFamily="18" charset="0"/>
                        </a:rPr>
                        <a:t>Mr. </a:t>
                      </a:r>
                      <a:r>
                        <a:rPr lang="en-GB" sz="1100" dirty="0" err="1">
                          <a:solidFill>
                            <a:schemeClr val="tx2"/>
                          </a:solidFill>
                          <a:effectLst/>
                          <a:latin typeface="Plantagenet Cherokee (Headings)"/>
                          <a:ea typeface="Calibri" panose="020F0502020204030204" pitchFamily="34" charset="0"/>
                          <a:cs typeface="Times New Roman" panose="02020603050405020304" pitchFamily="18" charset="0"/>
                        </a:rPr>
                        <a:t>Umesha</a:t>
                      </a:r>
                      <a:r>
                        <a:rPr lang="en-GB" sz="1100" dirty="0">
                          <a:solidFill>
                            <a:schemeClr val="tx2"/>
                          </a:solidFill>
                          <a:effectLst/>
                          <a:latin typeface="Plantagenet Cherokee (Headings)"/>
                          <a:ea typeface="Calibri" panose="020F0502020204030204" pitchFamily="34" charset="0"/>
                          <a:cs typeface="Times New Roman" panose="02020603050405020304" pitchFamily="18" charset="0"/>
                        </a:rPr>
                        <a:t> C S</a:t>
                      </a:r>
                    </a:p>
                    <a:p>
                      <a:pPr>
                        <a:lnSpc>
                          <a:spcPct val="115000"/>
                        </a:lnSpc>
                        <a:spcAft>
                          <a:spcPts val="0"/>
                        </a:spcAft>
                      </a:pPr>
                      <a:r>
                        <a:rPr lang="en-GB" sz="1100" dirty="0">
                          <a:solidFill>
                            <a:schemeClr val="tx2"/>
                          </a:solidFill>
                          <a:effectLst/>
                          <a:latin typeface="Plantagenet Cherokee (Headings)"/>
                          <a:ea typeface="Calibri" panose="020F0502020204030204" pitchFamily="34" charset="0"/>
                          <a:cs typeface="Times New Roman" panose="02020603050405020304" pitchFamily="18" charset="0"/>
                        </a:rPr>
                        <a:t>Senior Software Engineer</a:t>
                      </a:r>
                    </a:p>
                    <a:p>
                      <a:pPr>
                        <a:lnSpc>
                          <a:spcPct val="115000"/>
                        </a:lnSpc>
                        <a:spcAft>
                          <a:spcPts val="0"/>
                        </a:spcAft>
                      </a:pPr>
                      <a:r>
                        <a:rPr lang="en-GB" sz="1100" dirty="0">
                          <a:solidFill>
                            <a:schemeClr val="tx2"/>
                          </a:solidFill>
                          <a:effectLst/>
                          <a:latin typeface="Plantagenet Cherokee (Headings)"/>
                          <a:ea typeface="Calibri" panose="020F0502020204030204" pitchFamily="34" charset="0"/>
                          <a:cs typeface="Times New Roman" panose="02020603050405020304" pitchFamily="18" charset="0"/>
                        </a:rPr>
                        <a:t>Mahindra </a:t>
                      </a:r>
                      <a:r>
                        <a:rPr lang="en-GB" sz="1100" dirty="0" err="1">
                          <a:solidFill>
                            <a:schemeClr val="tx2"/>
                          </a:solidFill>
                          <a:effectLst/>
                          <a:latin typeface="Plantagenet Cherokee (Headings)"/>
                          <a:ea typeface="Calibri" panose="020F0502020204030204" pitchFamily="34" charset="0"/>
                          <a:cs typeface="Times New Roman" panose="02020603050405020304" pitchFamily="18" charset="0"/>
                        </a:rPr>
                        <a:t>Comviva</a:t>
                      </a:r>
                      <a:r>
                        <a:rPr lang="en-GB" sz="1100" dirty="0">
                          <a:solidFill>
                            <a:schemeClr val="tx2"/>
                          </a:solidFill>
                          <a:effectLst/>
                          <a:latin typeface="Plantagenet Cherokee (Headings)"/>
                          <a:ea typeface="Calibri" panose="020F0502020204030204" pitchFamily="34" charset="0"/>
                          <a:cs typeface="Times New Roman" panose="02020603050405020304" pitchFamily="18" charset="0"/>
                        </a:rPr>
                        <a:t> Yelahanka Bangalore</a:t>
                      </a:r>
                    </a:p>
                    <a:p>
                      <a:pPr>
                        <a:lnSpc>
                          <a:spcPct val="115000"/>
                        </a:lnSpc>
                        <a:spcAft>
                          <a:spcPts val="0"/>
                        </a:spcAft>
                      </a:pPr>
                      <a:r>
                        <a:rPr lang="en-GB" sz="1100" dirty="0">
                          <a:solidFill>
                            <a:schemeClr val="tx2"/>
                          </a:solidFill>
                          <a:effectLst/>
                          <a:latin typeface="Plantagenet Cherokee (Headings)"/>
                          <a:ea typeface="Calibri" panose="020F0502020204030204" pitchFamily="34" charset="0"/>
                          <a:cs typeface="Times New Roman" panose="02020603050405020304" pitchFamily="18" charset="0"/>
                        </a:rPr>
                        <a:t>PH: 9743712060 </a:t>
                      </a:r>
                    </a:p>
                  </a:txBody>
                  <a:tcPr marL="20527" marR="20527" marT="0" marB="0" anchor="ctr"/>
                </a:tc>
                <a:tc hMerge="1">
                  <a:txBody>
                    <a:bodyPr/>
                    <a:lstStyle/>
                    <a:p>
                      <a:endParaRPr lang="en-US"/>
                    </a:p>
                  </a:txBody>
                  <a:tcPr/>
                </a:tc>
                <a:extLst>
                  <a:ext uri="{0D108BD9-81ED-4DB2-BD59-A6C34878D82A}">
                    <a16:rowId xmlns:a16="http://schemas.microsoft.com/office/drawing/2014/main" val="1898029080"/>
                  </a:ext>
                </a:extLst>
              </a:tr>
              <a:tr h="714448">
                <a:tc>
                  <a:txBody>
                    <a:bodyPr/>
                    <a:lstStyle/>
                    <a:p>
                      <a:pPr algn="ctr">
                        <a:lnSpc>
                          <a:spcPct val="115000"/>
                        </a:lnSpc>
                        <a:spcBef>
                          <a:spcPts val="1120"/>
                        </a:spcBef>
                        <a:spcAft>
                          <a:spcPts val="1120"/>
                        </a:spcAft>
                      </a:pPr>
                      <a:r>
                        <a:rPr lang="en-IN" sz="1100" dirty="0">
                          <a:effectLst/>
                          <a:latin typeface="Plantagenet Cherokee (Headings)"/>
                        </a:rPr>
                        <a:t>6.</a:t>
                      </a:r>
                      <a:endParaRPr lang="en-GB" sz="1100" dirty="0">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a:txBody>
                    <a:bodyPr/>
                    <a:lstStyle/>
                    <a:p>
                      <a:pPr>
                        <a:lnSpc>
                          <a:spcPct val="115000"/>
                        </a:lnSpc>
                        <a:spcBef>
                          <a:spcPts val="1120"/>
                        </a:spcBef>
                        <a:spcAft>
                          <a:spcPts val="1120"/>
                        </a:spcAft>
                      </a:pPr>
                      <a:r>
                        <a:rPr lang="en-IN" sz="1100" dirty="0">
                          <a:solidFill>
                            <a:schemeClr val="tx2"/>
                          </a:solidFill>
                          <a:effectLst/>
                          <a:latin typeface="Plantagenet Cherokee (Headings)"/>
                        </a:rPr>
                        <a:t>Representative of Industry </a:t>
                      </a:r>
                      <a:endParaRPr lang="en-GB" sz="11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gridSpan="2">
                  <a:txBody>
                    <a:bodyPr/>
                    <a:lstStyle/>
                    <a:p>
                      <a:pPr>
                        <a:lnSpc>
                          <a:spcPct val="115000"/>
                        </a:lnSpc>
                        <a:spcAft>
                          <a:spcPts val="0"/>
                        </a:spcAft>
                      </a:pPr>
                      <a:r>
                        <a:rPr lang="en-IN" sz="1100" dirty="0">
                          <a:solidFill>
                            <a:schemeClr val="tx2"/>
                          </a:solidFill>
                          <a:effectLst/>
                          <a:latin typeface="Plantagenet Cherokee (Headings)"/>
                        </a:rPr>
                        <a:t>Mr. Srinivas Pratap</a:t>
                      </a:r>
                      <a:endParaRPr lang="en-GB" sz="1100" dirty="0">
                        <a:solidFill>
                          <a:schemeClr val="tx2"/>
                        </a:solidFill>
                        <a:effectLst/>
                        <a:latin typeface="Plantagenet Cherokee (Headings)"/>
                      </a:endParaRPr>
                    </a:p>
                    <a:p>
                      <a:pPr>
                        <a:lnSpc>
                          <a:spcPct val="115000"/>
                        </a:lnSpc>
                        <a:spcAft>
                          <a:spcPts val="0"/>
                        </a:spcAft>
                      </a:pPr>
                      <a:r>
                        <a:rPr lang="en-IN" sz="1100" dirty="0">
                          <a:solidFill>
                            <a:schemeClr val="tx2"/>
                          </a:solidFill>
                          <a:effectLst/>
                          <a:latin typeface="Plantagenet Cherokee (Headings)"/>
                        </a:rPr>
                        <a:t>Delivery Head, Capgemini, Bengaluru</a:t>
                      </a:r>
                      <a:endParaRPr lang="en-GB" sz="1100" dirty="0">
                        <a:solidFill>
                          <a:schemeClr val="tx2"/>
                        </a:solidFill>
                        <a:effectLst/>
                        <a:latin typeface="Plantagenet Cherokee (Headings)"/>
                      </a:endParaRPr>
                    </a:p>
                    <a:p>
                      <a:pPr>
                        <a:lnSpc>
                          <a:spcPct val="115000"/>
                        </a:lnSpc>
                        <a:spcAft>
                          <a:spcPts val="0"/>
                        </a:spcAft>
                      </a:pPr>
                      <a:r>
                        <a:rPr lang="en-IN" sz="1100" dirty="0">
                          <a:solidFill>
                            <a:schemeClr val="tx2"/>
                          </a:solidFill>
                          <a:effectLst/>
                          <a:latin typeface="Plantagenet Cherokee (Headings)"/>
                        </a:rPr>
                        <a:t>Ph: +91 98454 82512</a:t>
                      </a:r>
                      <a:endParaRPr lang="en-GB" sz="1100" dirty="0">
                        <a:solidFill>
                          <a:schemeClr val="tx2"/>
                        </a:solidFill>
                        <a:effectLst/>
                        <a:latin typeface="Plantagenet Cherokee (Headings)"/>
                      </a:endParaRPr>
                    </a:p>
                    <a:p>
                      <a:pPr>
                        <a:lnSpc>
                          <a:spcPct val="115000"/>
                        </a:lnSpc>
                        <a:spcAft>
                          <a:spcPts val="1000"/>
                        </a:spcAft>
                      </a:pPr>
                      <a:r>
                        <a:rPr lang="en-IN" sz="1100" dirty="0">
                          <a:solidFill>
                            <a:schemeClr val="tx2"/>
                          </a:solidFill>
                          <a:effectLst/>
                          <a:latin typeface="Plantagenet Cherokee (Headings)"/>
                        </a:rPr>
                        <a:t>Email: </a:t>
                      </a:r>
                      <a:r>
                        <a:rPr lang="en-IN" sz="1100" u="sng" dirty="0">
                          <a:solidFill>
                            <a:schemeClr val="tx2"/>
                          </a:solidFill>
                          <a:effectLst/>
                          <a:latin typeface="Plantagenet Cherokee (Headings)"/>
                          <a:hlinkClick r:id="rId2">
                            <a:extLst>
                              <a:ext uri="{A12FA001-AC4F-418D-AE19-62706E023703}">
                                <ahyp:hlinkClr xmlns:ahyp="http://schemas.microsoft.com/office/drawing/2018/hyperlinkcolor" val="tx"/>
                              </a:ext>
                            </a:extLst>
                          </a:hlinkClick>
                        </a:rPr>
                        <a:t>srinivas.pratap@capgemini.com</a:t>
                      </a:r>
                      <a:endParaRPr lang="en-GB" sz="11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hMerge="1">
                  <a:txBody>
                    <a:bodyPr/>
                    <a:lstStyle/>
                    <a:p>
                      <a:endParaRPr lang="en-US"/>
                    </a:p>
                  </a:txBody>
                  <a:tcPr/>
                </a:tc>
                <a:extLst>
                  <a:ext uri="{0D108BD9-81ED-4DB2-BD59-A6C34878D82A}">
                    <a16:rowId xmlns:a16="http://schemas.microsoft.com/office/drawing/2014/main" val="1175247068"/>
                  </a:ext>
                </a:extLst>
              </a:tr>
              <a:tr h="1005389">
                <a:tc>
                  <a:txBody>
                    <a:bodyPr/>
                    <a:lstStyle/>
                    <a:p>
                      <a:pPr algn="ctr">
                        <a:lnSpc>
                          <a:spcPct val="115000"/>
                        </a:lnSpc>
                        <a:spcBef>
                          <a:spcPts val="1120"/>
                        </a:spcBef>
                        <a:spcAft>
                          <a:spcPts val="1120"/>
                        </a:spcAft>
                      </a:pPr>
                      <a:r>
                        <a:rPr lang="en-IN" sz="1100">
                          <a:effectLst/>
                          <a:latin typeface="Plantagenet Cherokee (Headings)"/>
                        </a:rPr>
                        <a:t>7.</a:t>
                      </a:r>
                      <a:endParaRPr lang="en-GB" sz="1100">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a:txBody>
                    <a:bodyPr/>
                    <a:lstStyle/>
                    <a:p>
                      <a:pPr>
                        <a:lnSpc>
                          <a:spcPct val="115000"/>
                        </a:lnSpc>
                        <a:spcBef>
                          <a:spcPts val="1120"/>
                        </a:spcBef>
                        <a:spcAft>
                          <a:spcPts val="1120"/>
                        </a:spcAft>
                      </a:pPr>
                      <a:r>
                        <a:rPr lang="en-IN" sz="1100" dirty="0">
                          <a:solidFill>
                            <a:schemeClr val="tx2"/>
                          </a:solidFill>
                          <a:effectLst/>
                          <a:latin typeface="Plantagenet Cherokee (Headings)"/>
                        </a:rPr>
                        <a:t>Representative of Academia </a:t>
                      </a:r>
                      <a:endParaRPr lang="en-GB" sz="11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a:txBody>
                    <a:bodyPr/>
                    <a:lstStyle/>
                    <a:p>
                      <a:pPr>
                        <a:lnSpc>
                          <a:spcPct val="115000"/>
                        </a:lnSpc>
                        <a:spcAft>
                          <a:spcPts val="0"/>
                        </a:spcAft>
                      </a:pPr>
                      <a:r>
                        <a:rPr lang="en-IN" sz="1100" dirty="0">
                          <a:solidFill>
                            <a:schemeClr val="tx2"/>
                          </a:solidFill>
                          <a:effectLst/>
                          <a:latin typeface="Plantagenet Cherokee (Headings)"/>
                        </a:rPr>
                        <a:t>Dr. G.T. Raju,</a:t>
                      </a:r>
                      <a:endParaRPr lang="en-GB" sz="1100" dirty="0">
                        <a:solidFill>
                          <a:schemeClr val="tx2"/>
                        </a:solidFill>
                        <a:effectLst/>
                        <a:latin typeface="Plantagenet Cherokee (Headings)"/>
                      </a:endParaRPr>
                    </a:p>
                    <a:p>
                      <a:pPr>
                        <a:lnSpc>
                          <a:spcPct val="115000"/>
                        </a:lnSpc>
                        <a:spcAft>
                          <a:spcPts val="0"/>
                        </a:spcAft>
                      </a:pPr>
                      <a:r>
                        <a:rPr lang="en-IN" sz="1100" dirty="0">
                          <a:solidFill>
                            <a:schemeClr val="tx2"/>
                          </a:solidFill>
                          <a:effectLst/>
                          <a:latin typeface="Plantagenet Cherokee (Headings)"/>
                        </a:rPr>
                        <a:t>Professor &amp; Head, Dept Of CSE</a:t>
                      </a:r>
                    </a:p>
                    <a:p>
                      <a:pPr>
                        <a:lnSpc>
                          <a:spcPct val="115000"/>
                        </a:lnSpc>
                        <a:spcAft>
                          <a:spcPts val="0"/>
                        </a:spcAft>
                      </a:pPr>
                      <a:r>
                        <a:rPr lang="en-IN" sz="1100" dirty="0">
                          <a:solidFill>
                            <a:schemeClr val="tx2"/>
                          </a:solidFill>
                          <a:effectLst/>
                          <a:latin typeface="Plantagenet Cherokee (Headings)"/>
                        </a:rPr>
                        <a:t>RNSIT, Bangalore</a:t>
                      </a:r>
                      <a:endParaRPr lang="en-GB" sz="1100" dirty="0">
                        <a:solidFill>
                          <a:schemeClr val="tx2"/>
                        </a:solidFill>
                        <a:effectLst/>
                        <a:latin typeface="Plantagenet Cherokee (Headings)"/>
                      </a:endParaRPr>
                    </a:p>
                    <a:p>
                      <a:pPr>
                        <a:lnSpc>
                          <a:spcPct val="115000"/>
                        </a:lnSpc>
                        <a:spcAft>
                          <a:spcPts val="0"/>
                        </a:spcAft>
                      </a:pPr>
                      <a:r>
                        <a:rPr lang="en-IN" sz="1100" dirty="0">
                          <a:solidFill>
                            <a:schemeClr val="tx2"/>
                          </a:solidFill>
                          <a:effectLst/>
                          <a:latin typeface="Plantagenet Cherokee (Headings)"/>
                        </a:rPr>
                        <a:t>Ph: +91 9448308345</a:t>
                      </a:r>
                      <a:endParaRPr lang="en-GB" sz="1100" dirty="0">
                        <a:solidFill>
                          <a:schemeClr val="tx2"/>
                        </a:solidFill>
                        <a:effectLst/>
                        <a:latin typeface="Plantagenet Cherokee (Headings)"/>
                      </a:endParaRPr>
                    </a:p>
                  </a:txBody>
                  <a:tcPr marL="20527" marR="20527" marT="0" marB="0" anchor="ctr"/>
                </a:tc>
                <a:tc>
                  <a:txBody>
                    <a:bodyPr/>
                    <a:lstStyle/>
                    <a:p>
                      <a:pPr>
                        <a:lnSpc>
                          <a:spcPct val="115000"/>
                        </a:lnSpc>
                        <a:spcAft>
                          <a:spcPts val="0"/>
                        </a:spcAft>
                      </a:pPr>
                      <a:r>
                        <a:rPr lang="en-IN" sz="1100" dirty="0" err="1">
                          <a:solidFill>
                            <a:schemeClr val="tx2"/>
                          </a:solidFill>
                          <a:effectLst/>
                          <a:latin typeface="Plantagenet Cherokee (Headings)"/>
                        </a:rPr>
                        <a:t>Dr.Geetha</a:t>
                      </a:r>
                      <a:r>
                        <a:rPr lang="en-IN" sz="1100" dirty="0">
                          <a:solidFill>
                            <a:schemeClr val="tx2"/>
                          </a:solidFill>
                          <a:effectLst/>
                          <a:latin typeface="Plantagenet Cherokee (Headings)"/>
                        </a:rPr>
                        <a:t> V</a:t>
                      </a:r>
                      <a:endParaRPr lang="en-GB" sz="1100" dirty="0">
                        <a:solidFill>
                          <a:schemeClr val="tx2"/>
                        </a:solidFill>
                        <a:effectLst/>
                        <a:latin typeface="Plantagenet Cherokee (Headings)"/>
                      </a:endParaRPr>
                    </a:p>
                    <a:p>
                      <a:pPr>
                        <a:lnSpc>
                          <a:spcPct val="115000"/>
                        </a:lnSpc>
                        <a:spcAft>
                          <a:spcPts val="0"/>
                        </a:spcAft>
                      </a:pPr>
                      <a:r>
                        <a:rPr lang="en-IN" sz="1100" dirty="0">
                          <a:solidFill>
                            <a:schemeClr val="tx2"/>
                          </a:solidFill>
                          <a:effectLst/>
                          <a:latin typeface="Plantagenet Cherokee (Headings)"/>
                        </a:rPr>
                        <a:t>Assistant Professor and </a:t>
                      </a:r>
                      <a:endParaRPr lang="en-GB" sz="1100" dirty="0">
                        <a:solidFill>
                          <a:schemeClr val="tx2"/>
                        </a:solidFill>
                        <a:effectLst/>
                        <a:latin typeface="Plantagenet Cherokee (Headings)"/>
                      </a:endParaRPr>
                    </a:p>
                    <a:p>
                      <a:pPr>
                        <a:lnSpc>
                          <a:spcPct val="115000"/>
                        </a:lnSpc>
                        <a:spcAft>
                          <a:spcPts val="0"/>
                        </a:spcAft>
                      </a:pPr>
                      <a:r>
                        <a:rPr lang="en-IN" sz="1100" dirty="0">
                          <a:solidFill>
                            <a:schemeClr val="tx2"/>
                          </a:solidFill>
                          <a:effectLst/>
                          <a:latin typeface="Plantagenet Cherokee (Headings)"/>
                        </a:rPr>
                        <a:t>Dept. of Information Technology,</a:t>
                      </a:r>
                      <a:r>
                        <a:rPr lang="en-GB" sz="1100" dirty="0">
                          <a:solidFill>
                            <a:schemeClr val="tx2"/>
                          </a:solidFill>
                          <a:effectLst/>
                          <a:latin typeface="Plantagenet Cherokee (Headings)"/>
                        </a:rPr>
                        <a:t> </a:t>
                      </a:r>
                      <a:r>
                        <a:rPr lang="en-IN" sz="1100" dirty="0">
                          <a:solidFill>
                            <a:schemeClr val="tx2"/>
                          </a:solidFill>
                          <a:effectLst/>
                          <a:latin typeface="Plantagenet Cherokee (Headings)"/>
                        </a:rPr>
                        <a:t>NITK, </a:t>
                      </a:r>
                      <a:r>
                        <a:rPr lang="en-IN" sz="1100" dirty="0" err="1">
                          <a:solidFill>
                            <a:schemeClr val="tx2"/>
                          </a:solidFill>
                          <a:effectLst/>
                          <a:latin typeface="Plantagenet Cherokee (Headings)"/>
                        </a:rPr>
                        <a:t>Surathkal</a:t>
                      </a:r>
                      <a:r>
                        <a:rPr lang="en-IN" sz="1100" dirty="0">
                          <a:solidFill>
                            <a:schemeClr val="tx2"/>
                          </a:solidFill>
                          <a:effectLst/>
                          <a:latin typeface="Plantagenet Cherokee (Headings)"/>
                        </a:rPr>
                        <a:t>. </a:t>
                      </a:r>
                      <a:r>
                        <a:rPr lang="en-IN" sz="1100" dirty="0" err="1">
                          <a:solidFill>
                            <a:schemeClr val="tx2"/>
                          </a:solidFill>
                          <a:effectLst/>
                          <a:latin typeface="Plantagenet Cherokee (Headings)"/>
                        </a:rPr>
                        <a:t>Mangaluru</a:t>
                      </a:r>
                      <a:r>
                        <a:rPr lang="en-IN" sz="1100" dirty="0">
                          <a:solidFill>
                            <a:schemeClr val="tx2"/>
                          </a:solidFill>
                          <a:effectLst/>
                          <a:latin typeface="Plantagenet Cherokee (Headings)"/>
                        </a:rPr>
                        <a:t>, D. K. -575025</a:t>
                      </a:r>
                      <a:r>
                        <a:rPr lang="en-GB" sz="1100" dirty="0">
                          <a:solidFill>
                            <a:schemeClr val="tx2"/>
                          </a:solidFill>
                          <a:effectLst/>
                          <a:latin typeface="Plantagenet Cherokee (Headings)"/>
                        </a:rPr>
                        <a:t>. </a:t>
                      </a:r>
                      <a:r>
                        <a:rPr lang="en-IN" sz="1100" dirty="0">
                          <a:solidFill>
                            <a:schemeClr val="tx2"/>
                          </a:solidFill>
                          <a:effectLst/>
                          <a:latin typeface="Plantagenet Cherokee (Headings)"/>
                        </a:rPr>
                        <a:t>Karnataka, India.</a:t>
                      </a:r>
                      <a:endParaRPr lang="en-GB" sz="1100" dirty="0">
                        <a:solidFill>
                          <a:schemeClr val="tx2"/>
                        </a:solidFill>
                        <a:effectLst/>
                        <a:latin typeface="Plantagenet Cherokee (Headings)"/>
                      </a:endParaRPr>
                    </a:p>
                    <a:p>
                      <a:pPr>
                        <a:lnSpc>
                          <a:spcPct val="115000"/>
                        </a:lnSpc>
                        <a:spcAft>
                          <a:spcPts val="1000"/>
                        </a:spcAft>
                      </a:pPr>
                      <a:r>
                        <a:rPr lang="en-IN" sz="1100" dirty="0">
                          <a:solidFill>
                            <a:schemeClr val="tx2"/>
                          </a:solidFill>
                          <a:effectLst/>
                          <a:latin typeface="Plantagenet Cherokee (Headings)"/>
                        </a:rPr>
                        <a:t>Mobile: 9481970480</a:t>
                      </a:r>
                      <a:endParaRPr lang="en-GB" sz="11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extLst>
                  <a:ext uri="{0D108BD9-81ED-4DB2-BD59-A6C34878D82A}">
                    <a16:rowId xmlns:a16="http://schemas.microsoft.com/office/drawing/2014/main" val="1860224298"/>
                  </a:ext>
                </a:extLst>
              </a:tr>
              <a:tr h="357224">
                <a:tc>
                  <a:txBody>
                    <a:bodyPr/>
                    <a:lstStyle/>
                    <a:p>
                      <a:pPr algn="ctr">
                        <a:lnSpc>
                          <a:spcPct val="115000"/>
                        </a:lnSpc>
                        <a:spcBef>
                          <a:spcPts val="1120"/>
                        </a:spcBef>
                        <a:spcAft>
                          <a:spcPts val="1120"/>
                        </a:spcAft>
                      </a:pPr>
                      <a:r>
                        <a:rPr lang="en-IN" sz="1100">
                          <a:effectLst/>
                          <a:latin typeface="Plantagenet Cherokee (Headings)"/>
                        </a:rPr>
                        <a:t>8.</a:t>
                      </a:r>
                      <a:endParaRPr lang="en-GB" sz="1100">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a:txBody>
                    <a:bodyPr/>
                    <a:lstStyle/>
                    <a:p>
                      <a:pPr>
                        <a:lnSpc>
                          <a:spcPct val="115000"/>
                        </a:lnSpc>
                        <a:spcBef>
                          <a:spcPts val="1120"/>
                        </a:spcBef>
                        <a:spcAft>
                          <a:spcPts val="1120"/>
                        </a:spcAft>
                      </a:pPr>
                      <a:r>
                        <a:rPr lang="en-IN" sz="1100" dirty="0">
                          <a:solidFill>
                            <a:schemeClr val="tx2"/>
                          </a:solidFill>
                          <a:effectLst/>
                          <a:latin typeface="Plantagenet Cherokee (Headings)"/>
                        </a:rPr>
                        <a:t>Representative of  R&amp;D</a:t>
                      </a:r>
                      <a:endParaRPr lang="en-GB" sz="11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gridSpan="2">
                  <a:txBody>
                    <a:bodyPr/>
                    <a:lstStyle/>
                    <a:p>
                      <a:pPr>
                        <a:lnSpc>
                          <a:spcPct val="115000"/>
                        </a:lnSpc>
                        <a:spcAft>
                          <a:spcPts val="0"/>
                        </a:spcAft>
                      </a:pPr>
                      <a:r>
                        <a:rPr lang="en-IN" sz="1100" dirty="0">
                          <a:solidFill>
                            <a:schemeClr val="tx2"/>
                          </a:solidFill>
                          <a:effectLst/>
                          <a:latin typeface="Plantagenet Cherokee (Headings)"/>
                        </a:rPr>
                        <a:t>Dr. Ravikumar G K</a:t>
                      </a:r>
                      <a:endParaRPr lang="en-GB" sz="1100" dirty="0">
                        <a:solidFill>
                          <a:schemeClr val="tx2"/>
                        </a:solidFill>
                        <a:effectLst/>
                        <a:latin typeface="Plantagenet Cherokee (Headings)"/>
                      </a:endParaRPr>
                    </a:p>
                    <a:p>
                      <a:pPr>
                        <a:lnSpc>
                          <a:spcPct val="115000"/>
                        </a:lnSpc>
                        <a:spcAft>
                          <a:spcPts val="0"/>
                        </a:spcAft>
                      </a:pPr>
                      <a:r>
                        <a:rPr lang="en-IN" sz="1100" dirty="0">
                          <a:solidFill>
                            <a:schemeClr val="tx2"/>
                          </a:solidFill>
                          <a:effectLst/>
                          <a:latin typeface="Plantagenet Cherokee (Headings)"/>
                        </a:rPr>
                        <a:t>Professor  and R &amp; D Head, BGSIT</a:t>
                      </a:r>
                      <a:r>
                        <a:rPr lang="en-GB" sz="1100" dirty="0">
                          <a:solidFill>
                            <a:schemeClr val="tx2"/>
                          </a:solidFill>
                          <a:effectLst/>
                          <a:latin typeface="Plantagenet Cherokee (Headings)"/>
                        </a:rPr>
                        <a:t>, </a:t>
                      </a:r>
                      <a:r>
                        <a:rPr lang="en-IN" sz="1100" dirty="0">
                          <a:solidFill>
                            <a:schemeClr val="tx2"/>
                          </a:solidFill>
                          <a:effectLst/>
                          <a:latin typeface="Plantagenet Cherokee (Headings)"/>
                        </a:rPr>
                        <a:t>B G Nagara-571448</a:t>
                      </a:r>
                      <a:endParaRPr lang="en-GB" sz="11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hMerge="1">
                  <a:txBody>
                    <a:bodyPr/>
                    <a:lstStyle/>
                    <a:p>
                      <a:endParaRPr lang="en-US"/>
                    </a:p>
                  </a:txBody>
                  <a:tcPr/>
                </a:tc>
                <a:extLst>
                  <a:ext uri="{0D108BD9-81ED-4DB2-BD59-A6C34878D82A}">
                    <a16:rowId xmlns:a16="http://schemas.microsoft.com/office/drawing/2014/main" val="1957263398"/>
                  </a:ext>
                </a:extLst>
              </a:tr>
              <a:tr h="535836">
                <a:tc>
                  <a:txBody>
                    <a:bodyPr/>
                    <a:lstStyle/>
                    <a:p>
                      <a:pPr algn="ctr">
                        <a:lnSpc>
                          <a:spcPct val="115000"/>
                        </a:lnSpc>
                        <a:spcBef>
                          <a:spcPts val="1120"/>
                        </a:spcBef>
                        <a:spcAft>
                          <a:spcPts val="1120"/>
                        </a:spcAft>
                      </a:pPr>
                      <a:r>
                        <a:rPr lang="en-IN" sz="1100">
                          <a:effectLst/>
                          <a:latin typeface="Plantagenet Cherokee (Headings)"/>
                        </a:rPr>
                        <a:t>9.</a:t>
                      </a:r>
                      <a:endParaRPr lang="en-GB" sz="1100">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a:txBody>
                    <a:bodyPr/>
                    <a:lstStyle/>
                    <a:p>
                      <a:pPr>
                        <a:lnSpc>
                          <a:spcPct val="115000"/>
                        </a:lnSpc>
                        <a:spcBef>
                          <a:spcPts val="1120"/>
                        </a:spcBef>
                        <a:spcAft>
                          <a:spcPts val="1120"/>
                        </a:spcAft>
                      </a:pPr>
                      <a:r>
                        <a:rPr lang="en-IN" sz="1100" dirty="0">
                          <a:solidFill>
                            <a:schemeClr val="tx2"/>
                          </a:solidFill>
                          <a:effectLst/>
                          <a:latin typeface="Plantagenet Cherokee (Headings)"/>
                        </a:rPr>
                        <a:t>Representative from Student</a:t>
                      </a:r>
                      <a:endParaRPr lang="en-GB" sz="11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gridSpan="2">
                  <a:txBody>
                    <a:bodyPr/>
                    <a:lstStyle/>
                    <a:p>
                      <a:pPr>
                        <a:lnSpc>
                          <a:spcPct val="115000"/>
                        </a:lnSpc>
                        <a:spcAft>
                          <a:spcPts val="0"/>
                        </a:spcAft>
                      </a:pPr>
                      <a:r>
                        <a:rPr lang="en-IN" sz="1100" dirty="0">
                          <a:solidFill>
                            <a:schemeClr val="tx2"/>
                          </a:solidFill>
                          <a:effectLst/>
                          <a:latin typeface="Plantagenet Cherokee (Headings)"/>
                        </a:rPr>
                        <a:t>Ms. </a:t>
                      </a:r>
                      <a:r>
                        <a:rPr lang="en-IN" sz="1100" dirty="0" err="1">
                          <a:solidFill>
                            <a:schemeClr val="tx2"/>
                          </a:solidFill>
                          <a:effectLst/>
                          <a:latin typeface="Plantagenet Cherokee (Headings)"/>
                        </a:rPr>
                        <a:t>Nivedha</a:t>
                      </a:r>
                      <a:r>
                        <a:rPr lang="en-IN" sz="1100" dirty="0">
                          <a:solidFill>
                            <a:schemeClr val="tx2"/>
                          </a:solidFill>
                          <a:effectLst/>
                          <a:latin typeface="Plantagenet Cherokee (Headings)"/>
                        </a:rPr>
                        <a:t> P.S</a:t>
                      </a:r>
                      <a:endParaRPr lang="en-GB" sz="1100" dirty="0">
                        <a:solidFill>
                          <a:schemeClr val="tx2"/>
                        </a:solidFill>
                        <a:effectLst/>
                        <a:latin typeface="Plantagenet Cherokee (Headings)"/>
                      </a:endParaRPr>
                    </a:p>
                    <a:p>
                      <a:pPr>
                        <a:lnSpc>
                          <a:spcPct val="115000"/>
                        </a:lnSpc>
                        <a:spcAft>
                          <a:spcPts val="0"/>
                        </a:spcAft>
                      </a:pPr>
                      <a:r>
                        <a:rPr lang="en-IN" sz="1100" dirty="0">
                          <a:solidFill>
                            <a:schemeClr val="tx2"/>
                          </a:solidFill>
                          <a:effectLst/>
                          <a:latin typeface="Plantagenet Cherokee (Headings)"/>
                        </a:rPr>
                        <a:t>USN: 4BW16CS046</a:t>
                      </a:r>
                      <a:endParaRPr lang="en-GB" sz="1100" dirty="0">
                        <a:solidFill>
                          <a:schemeClr val="tx2"/>
                        </a:solidFill>
                        <a:effectLst/>
                        <a:latin typeface="Plantagenet Cherokee (Headings)"/>
                      </a:endParaRPr>
                    </a:p>
                    <a:p>
                      <a:pPr>
                        <a:lnSpc>
                          <a:spcPct val="115000"/>
                        </a:lnSpc>
                        <a:spcAft>
                          <a:spcPts val="0"/>
                        </a:spcAft>
                      </a:pPr>
                      <a:r>
                        <a:rPr lang="en-IN" sz="1100" dirty="0">
                          <a:solidFill>
                            <a:schemeClr val="tx2"/>
                          </a:solidFill>
                          <a:effectLst/>
                          <a:latin typeface="Plantagenet Cherokee (Headings)"/>
                        </a:rPr>
                        <a:t>VII Semester CSE, BGSIT</a:t>
                      </a:r>
                      <a:r>
                        <a:rPr lang="en-GB" sz="1100" dirty="0">
                          <a:solidFill>
                            <a:schemeClr val="tx2"/>
                          </a:solidFill>
                          <a:effectLst/>
                          <a:latin typeface="Plantagenet Cherokee (Headings)"/>
                        </a:rPr>
                        <a:t>, </a:t>
                      </a:r>
                      <a:r>
                        <a:rPr lang="en-IN" sz="1100" dirty="0">
                          <a:solidFill>
                            <a:schemeClr val="tx2"/>
                          </a:solidFill>
                          <a:effectLst/>
                          <a:latin typeface="Plantagenet Cherokee (Headings)"/>
                        </a:rPr>
                        <a:t>B G Nagara-571448</a:t>
                      </a:r>
                      <a:endParaRPr lang="en-GB" sz="11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20527" marR="20527" marT="0" marB="0" anchor="ctr"/>
                </a:tc>
                <a:tc hMerge="1">
                  <a:txBody>
                    <a:bodyPr/>
                    <a:lstStyle/>
                    <a:p>
                      <a:endParaRPr lang="en-US"/>
                    </a:p>
                  </a:txBody>
                  <a:tcPr/>
                </a:tc>
                <a:extLst>
                  <a:ext uri="{0D108BD9-81ED-4DB2-BD59-A6C34878D82A}">
                    <a16:rowId xmlns:a16="http://schemas.microsoft.com/office/drawing/2014/main" val="3896438958"/>
                  </a:ext>
                </a:extLst>
              </a:tr>
            </a:tbl>
          </a:graphicData>
        </a:graphic>
      </p:graphicFrame>
      <p:pic>
        <p:nvPicPr>
          <p:cNvPr id="6" name="object 3">
            <a:extLst>
              <a:ext uri="{FF2B5EF4-FFF2-40B4-BE49-F238E27FC236}">
                <a16:creationId xmlns:a16="http://schemas.microsoft.com/office/drawing/2014/main" id="{EB903FC5-5651-40BE-8C51-5803DE5E8CB1}"/>
              </a:ext>
            </a:extLst>
          </p:cNvPr>
          <p:cNvPicPr/>
          <p:nvPr/>
        </p:nvPicPr>
        <p:blipFill>
          <a:blip r:embed="rId3" cstate="print"/>
          <a:stretch>
            <a:fillRect/>
          </a:stretch>
        </p:blipFill>
        <p:spPr>
          <a:xfrm>
            <a:off x="74789" y="72800"/>
            <a:ext cx="1025652" cy="960119"/>
          </a:xfrm>
          <a:prstGeom prst="rect">
            <a:avLst/>
          </a:prstGeom>
        </p:spPr>
      </p:pic>
      <p:sp>
        <p:nvSpPr>
          <p:cNvPr id="7" name="Footer Placeholder 7">
            <a:extLst>
              <a:ext uri="{FF2B5EF4-FFF2-40B4-BE49-F238E27FC236}">
                <a16:creationId xmlns:a16="http://schemas.microsoft.com/office/drawing/2014/main" id="{EFEC8AFD-956C-45B2-B713-367430F44B9A}"/>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8" name="Date Placeholder 8">
            <a:extLst>
              <a:ext uri="{FF2B5EF4-FFF2-40B4-BE49-F238E27FC236}">
                <a16:creationId xmlns:a16="http://schemas.microsoft.com/office/drawing/2014/main" id="{E3880851-03DD-4AF6-98A4-6E82F0F916B6}"/>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9" name="Slide Number Placeholder 3">
            <a:extLst>
              <a:ext uri="{FF2B5EF4-FFF2-40B4-BE49-F238E27FC236}">
                <a16:creationId xmlns:a16="http://schemas.microsoft.com/office/drawing/2014/main" id="{A9C673E1-2560-4569-8CEA-E2AF968007D7}"/>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58</a:t>
            </a:fld>
            <a:endParaRPr lang="en-IN" sz="1800" spc="400" dirty="0">
              <a:solidFill>
                <a:schemeClr val="bg1">
                  <a:lumMod val="95000"/>
                </a:schemeClr>
              </a:solidFill>
            </a:endParaRPr>
          </a:p>
        </p:txBody>
      </p:sp>
    </p:spTree>
    <p:extLst>
      <p:ext uri="{BB962C8B-B14F-4D97-AF65-F5344CB8AC3E}">
        <p14:creationId xmlns:p14="http://schemas.microsoft.com/office/powerpoint/2010/main" val="17222321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6">
            <a:extLst>
              <a:ext uri="{FF2B5EF4-FFF2-40B4-BE49-F238E27FC236}">
                <a16:creationId xmlns:a16="http://schemas.microsoft.com/office/drawing/2014/main" id="{79F3FCFB-15F3-4812-8BD2-FDA031776DA7}"/>
              </a:ext>
            </a:extLst>
          </p:cNvPr>
          <p:cNvSpPr/>
          <p:nvPr/>
        </p:nvSpPr>
        <p:spPr>
          <a:xfrm>
            <a:off x="4218855" y="277165"/>
            <a:ext cx="4372829" cy="287528"/>
          </a:xfrm>
          <a:prstGeom prst="rect">
            <a:avLst/>
          </a:prstGeom>
          <a:solidFill>
            <a:schemeClr val="accent6">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IN"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PAC Committee</a:t>
            </a:r>
          </a:p>
        </p:txBody>
      </p:sp>
      <p:graphicFrame>
        <p:nvGraphicFramePr>
          <p:cNvPr id="5" name="Content Placeholder 3">
            <a:extLst>
              <a:ext uri="{FF2B5EF4-FFF2-40B4-BE49-F238E27FC236}">
                <a16:creationId xmlns:a16="http://schemas.microsoft.com/office/drawing/2014/main" id="{A6DB3F07-4917-44AC-8D95-783D463E9E7F}"/>
              </a:ext>
            </a:extLst>
          </p:cNvPr>
          <p:cNvGraphicFramePr>
            <a:graphicFrameLocks noGrp="1"/>
          </p:cNvGraphicFramePr>
          <p:nvPr>
            <p:ph idx="1"/>
            <p:extLst>
              <p:ext uri="{D42A27DB-BD31-4B8C-83A1-F6EECF244321}">
                <p14:modId xmlns:p14="http://schemas.microsoft.com/office/powerpoint/2010/main" val="3076663496"/>
              </p:ext>
            </p:extLst>
          </p:nvPr>
        </p:nvGraphicFramePr>
        <p:xfrm>
          <a:off x="1865376" y="641750"/>
          <a:ext cx="9480710" cy="5679803"/>
        </p:xfrm>
        <a:graphic>
          <a:graphicData uri="http://schemas.openxmlformats.org/drawingml/2006/table">
            <a:tbl>
              <a:tblPr firstRow="1" firstCol="1" bandRow="1">
                <a:tableStyleId>{5C22544A-7EE6-4342-B048-85BDC9FD1C3A}</a:tableStyleId>
              </a:tblPr>
              <a:tblGrid>
                <a:gridCol w="986478">
                  <a:extLst>
                    <a:ext uri="{9D8B030D-6E8A-4147-A177-3AD203B41FA5}">
                      <a16:colId xmlns:a16="http://schemas.microsoft.com/office/drawing/2014/main" val="4210626680"/>
                    </a:ext>
                  </a:extLst>
                </a:gridCol>
                <a:gridCol w="2518304">
                  <a:extLst>
                    <a:ext uri="{9D8B030D-6E8A-4147-A177-3AD203B41FA5}">
                      <a16:colId xmlns:a16="http://schemas.microsoft.com/office/drawing/2014/main" val="1044833751"/>
                    </a:ext>
                  </a:extLst>
                </a:gridCol>
                <a:gridCol w="5975928">
                  <a:extLst>
                    <a:ext uri="{9D8B030D-6E8A-4147-A177-3AD203B41FA5}">
                      <a16:colId xmlns:a16="http://schemas.microsoft.com/office/drawing/2014/main" val="3292618274"/>
                    </a:ext>
                  </a:extLst>
                </a:gridCol>
              </a:tblGrid>
              <a:tr h="444850">
                <a:tc>
                  <a:txBody>
                    <a:bodyPr/>
                    <a:lstStyle/>
                    <a:p>
                      <a:pPr algn="ctr">
                        <a:lnSpc>
                          <a:spcPct val="115000"/>
                        </a:lnSpc>
                        <a:spcBef>
                          <a:spcPts val="1120"/>
                        </a:spcBef>
                        <a:spcAft>
                          <a:spcPts val="1120"/>
                        </a:spcAft>
                      </a:pPr>
                      <a:r>
                        <a:rPr lang="en-IN" sz="1300" dirty="0">
                          <a:effectLst/>
                          <a:latin typeface="Plantagenet Cherokee (Headings)"/>
                        </a:rPr>
                        <a:t>Sl. No.</a:t>
                      </a:r>
                      <a:endParaRPr lang="en-GB" sz="1300" dirty="0">
                        <a:effectLst/>
                        <a:latin typeface="Plantagenet Cherokee (Headings)"/>
                        <a:ea typeface="Calibri" panose="020F0502020204030204" pitchFamily="34" charset="0"/>
                        <a:cs typeface="Times New Roman" panose="02020603050405020304" pitchFamily="18" charset="0"/>
                      </a:endParaRPr>
                    </a:p>
                  </a:txBody>
                  <a:tcPr marL="38880" marR="38880" marT="0" marB="0" anchor="ctr"/>
                </a:tc>
                <a:tc>
                  <a:txBody>
                    <a:bodyPr/>
                    <a:lstStyle/>
                    <a:p>
                      <a:pPr algn="ctr">
                        <a:lnSpc>
                          <a:spcPct val="115000"/>
                        </a:lnSpc>
                        <a:spcBef>
                          <a:spcPts val="1120"/>
                        </a:spcBef>
                        <a:spcAft>
                          <a:spcPts val="1120"/>
                        </a:spcAft>
                      </a:pPr>
                      <a:r>
                        <a:rPr lang="en-IN" sz="1300" dirty="0">
                          <a:effectLst/>
                          <a:latin typeface="Plantagenet Cherokee (Headings)"/>
                        </a:rPr>
                        <a:t>Members of PAC</a:t>
                      </a:r>
                      <a:endParaRPr lang="en-GB" sz="1300" dirty="0">
                        <a:effectLst/>
                        <a:latin typeface="Plantagenet Cherokee (Headings)"/>
                        <a:ea typeface="Calibri" panose="020F0502020204030204" pitchFamily="34" charset="0"/>
                        <a:cs typeface="Times New Roman" panose="02020603050405020304" pitchFamily="18" charset="0"/>
                      </a:endParaRPr>
                    </a:p>
                  </a:txBody>
                  <a:tcPr marL="38880" marR="38880" marT="0" marB="0" anchor="ctr"/>
                </a:tc>
                <a:tc>
                  <a:txBody>
                    <a:bodyPr/>
                    <a:lstStyle/>
                    <a:p>
                      <a:pPr algn="ctr">
                        <a:lnSpc>
                          <a:spcPct val="115000"/>
                        </a:lnSpc>
                        <a:spcBef>
                          <a:spcPts val="1120"/>
                        </a:spcBef>
                        <a:spcAft>
                          <a:spcPts val="1120"/>
                        </a:spcAft>
                      </a:pPr>
                      <a:r>
                        <a:rPr lang="en-IN" sz="1300" dirty="0">
                          <a:effectLst/>
                          <a:latin typeface="Plantagenet Cherokee (Headings)"/>
                        </a:rPr>
                        <a:t>Members Details</a:t>
                      </a:r>
                      <a:endParaRPr lang="en-GB" sz="1300" dirty="0">
                        <a:effectLst/>
                        <a:latin typeface="Plantagenet Cherokee (Headings)"/>
                        <a:ea typeface="Calibri" panose="020F0502020204030204" pitchFamily="34" charset="0"/>
                        <a:cs typeface="Times New Roman" panose="02020603050405020304" pitchFamily="18" charset="0"/>
                      </a:endParaRPr>
                    </a:p>
                  </a:txBody>
                  <a:tcPr marL="38880" marR="38880" marT="0" marB="0" anchor="ctr"/>
                </a:tc>
                <a:extLst>
                  <a:ext uri="{0D108BD9-81ED-4DB2-BD59-A6C34878D82A}">
                    <a16:rowId xmlns:a16="http://schemas.microsoft.com/office/drawing/2014/main" val="1978401729"/>
                  </a:ext>
                </a:extLst>
              </a:tr>
              <a:tr h="524731">
                <a:tc>
                  <a:txBody>
                    <a:bodyPr/>
                    <a:lstStyle/>
                    <a:p>
                      <a:pPr algn="ctr">
                        <a:lnSpc>
                          <a:spcPct val="115000"/>
                        </a:lnSpc>
                        <a:spcBef>
                          <a:spcPts val="1120"/>
                        </a:spcBef>
                        <a:spcAft>
                          <a:spcPts val="1120"/>
                        </a:spcAft>
                      </a:pPr>
                      <a:r>
                        <a:rPr lang="en-IN" sz="1300">
                          <a:effectLst/>
                          <a:latin typeface="Plantagenet Cherokee (Headings)"/>
                        </a:rPr>
                        <a:t>1</a:t>
                      </a:r>
                      <a:endParaRPr lang="en-GB" sz="1300">
                        <a:effectLst/>
                        <a:latin typeface="Plantagenet Cherokee (Headings)"/>
                        <a:ea typeface="Calibri" panose="020F0502020204030204" pitchFamily="34" charset="0"/>
                        <a:cs typeface="Times New Roman" panose="02020603050405020304" pitchFamily="18" charset="0"/>
                      </a:endParaRPr>
                    </a:p>
                  </a:txBody>
                  <a:tcPr marL="38880" marR="38880" marT="0" marB="0" anchor="ctr"/>
                </a:tc>
                <a:tc>
                  <a:txBody>
                    <a:bodyPr/>
                    <a:lstStyle/>
                    <a:p>
                      <a:pPr>
                        <a:lnSpc>
                          <a:spcPct val="115000"/>
                        </a:lnSpc>
                        <a:spcBef>
                          <a:spcPts val="1120"/>
                        </a:spcBef>
                        <a:spcAft>
                          <a:spcPts val="1120"/>
                        </a:spcAft>
                      </a:pPr>
                      <a:r>
                        <a:rPr lang="en-IN" sz="1300" dirty="0">
                          <a:solidFill>
                            <a:schemeClr val="tx2"/>
                          </a:solidFill>
                          <a:effectLst/>
                          <a:latin typeface="Plantagenet Cherokee (Headings)"/>
                        </a:rPr>
                        <a:t>Chairperson</a:t>
                      </a:r>
                      <a:endParaRPr lang="en-GB" sz="13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38880" marR="38880" marT="0" marB="0" anchor="ctr"/>
                </a:tc>
                <a:tc>
                  <a:txBody>
                    <a:bodyPr/>
                    <a:lstStyle/>
                    <a:p>
                      <a:pPr>
                        <a:lnSpc>
                          <a:spcPct val="115000"/>
                        </a:lnSpc>
                        <a:spcAft>
                          <a:spcPts val="0"/>
                        </a:spcAft>
                      </a:pPr>
                      <a:r>
                        <a:rPr lang="en-IN" sz="1300" dirty="0">
                          <a:solidFill>
                            <a:schemeClr val="tx2"/>
                          </a:solidFill>
                          <a:effectLst/>
                          <a:latin typeface="Plantagenet Cherokee (Headings)"/>
                        </a:rPr>
                        <a:t>Dr. B K </a:t>
                      </a:r>
                      <a:r>
                        <a:rPr lang="en-IN" sz="1300" dirty="0" err="1">
                          <a:solidFill>
                            <a:schemeClr val="tx2"/>
                          </a:solidFill>
                          <a:effectLst/>
                          <a:latin typeface="Plantagenet Cherokee (Headings)"/>
                        </a:rPr>
                        <a:t>Raaghavendra</a:t>
                      </a:r>
                      <a:endParaRPr lang="en-GB" sz="1300" dirty="0">
                        <a:solidFill>
                          <a:schemeClr val="tx2"/>
                        </a:solidFill>
                        <a:effectLst/>
                        <a:latin typeface="Plantagenet Cherokee (Headings)"/>
                      </a:endParaRPr>
                    </a:p>
                    <a:p>
                      <a:pPr>
                        <a:lnSpc>
                          <a:spcPct val="115000"/>
                        </a:lnSpc>
                        <a:spcAft>
                          <a:spcPts val="1000"/>
                        </a:spcAft>
                      </a:pPr>
                      <a:r>
                        <a:rPr lang="en-IN" sz="1300" dirty="0">
                          <a:solidFill>
                            <a:schemeClr val="tx2"/>
                          </a:solidFill>
                          <a:effectLst/>
                          <a:latin typeface="Plantagenet Cherokee (Headings)"/>
                        </a:rPr>
                        <a:t>Professor &amp; HoD, Dept of CSE, BGSIT, B G Nagara-571448</a:t>
                      </a:r>
                      <a:endParaRPr lang="en-GB" sz="13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38880" marR="38880" marT="0" marB="0" anchor="ctr"/>
                </a:tc>
                <a:extLst>
                  <a:ext uri="{0D108BD9-81ED-4DB2-BD59-A6C34878D82A}">
                    <a16:rowId xmlns:a16="http://schemas.microsoft.com/office/drawing/2014/main" val="4211606749"/>
                  </a:ext>
                </a:extLst>
              </a:tr>
              <a:tr h="524731">
                <a:tc>
                  <a:txBody>
                    <a:bodyPr/>
                    <a:lstStyle/>
                    <a:p>
                      <a:pPr algn="ctr">
                        <a:lnSpc>
                          <a:spcPct val="115000"/>
                        </a:lnSpc>
                        <a:spcBef>
                          <a:spcPts val="1120"/>
                        </a:spcBef>
                        <a:spcAft>
                          <a:spcPts val="1120"/>
                        </a:spcAft>
                      </a:pPr>
                      <a:r>
                        <a:rPr lang="en-IN" sz="1300">
                          <a:effectLst/>
                          <a:latin typeface="Plantagenet Cherokee (Headings)"/>
                        </a:rPr>
                        <a:t>2.</a:t>
                      </a:r>
                      <a:endParaRPr lang="en-GB" sz="1300">
                        <a:effectLst/>
                        <a:latin typeface="Plantagenet Cherokee (Headings)"/>
                        <a:ea typeface="Calibri" panose="020F0502020204030204" pitchFamily="34" charset="0"/>
                        <a:cs typeface="Times New Roman" panose="02020603050405020304" pitchFamily="18" charset="0"/>
                      </a:endParaRPr>
                    </a:p>
                  </a:txBody>
                  <a:tcPr marL="38880" marR="38880" marT="0" marB="0" anchor="ctr"/>
                </a:tc>
                <a:tc>
                  <a:txBody>
                    <a:bodyPr/>
                    <a:lstStyle/>
                    <a:p>
                      <a:pPr>
                        <a:lnSpc>
                          <a:spcPct val="115000"/>
                        </a:lnSpc>
                        <a:spcBef>
                          <a:spcPts val="1120"/>
                        </a:spcBef>
                        <a:spcAft>
                          <a:spcPts val="1120"/>
                        </a:spcAft>
                      </a:pPr>
                      <a:r>
                        <a:rPr lang="en-IN" sz="1300" dirty="0">
                          <a:solidFill>
                            <a:schemeClr val="tx2"/>
                          </a:solidFill>
                          <a:effectLst/>
                          <a:latin typeface="Plantagenet Cherokee (Headings)"/>
                        </a:rPr>
                        <a:t>Program Coordinator</a:t>
                      </a:r>
                      <a:endParaRPr lang="en-GB" sz="13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38880" marR="38880" marT="0" marB="0" anchor="ctr"/>
                </a:tc>
                <a:tc>
                  <a:txBody>
                    <a:bodyPr/>
                    <a:lstStyle/>
                    <a:p>
                      <a:pPr>
                        <a:lnSpc>
                          <a:spcPct val="115000"/>
                        </a:lnSpc>
                        <a:spcAft>
                          <a:spcPts val="0"/>
                        </a:spcAft>
                      </a:pPr>
                      <a:r>
                        <a:rPr lang="en-IN" sz="1300" dirty="0">
                          <a:solidFill>
                            <a:schemeClr val="tx2"/>
                          </a:solidFill>
                          <a:effectLst/>
                          <a:latin typeface="Plantagenet Cherokee (Headings)"/>
                        </a:rPr>
                        <a:t>Mrs. Shashikala S V</a:t>
                      </a:r>
                      <a:endParaRPr lang="en-GB" sz="1300" dirty="0">
                        <a:solidFill>
                          <a:schemeClr val="tx2"/>
                        </a:solidFill>
                        <a:effectLst/>
                        <a:latin typeface="Plantagenet Cherokee (Headings)"/>
                      </a:endParaRPr>
                    </a:p>
                    <a:p>
                      <a:pPr>
                        <a:lnSpc>
                          <a:spcPct val="115000"/>
                        </a:lnSpc>
                        <a:spcAft>
                          <a:spcPts val="1000"/>
                        </a:spcAft>
                      </a:pPr>
                      <a:r>
                        <a:rPr lang="en-IN" sz="1300" dirty="0">
                          <a:solidFill>
                            <a:schemeClr val="tx2"/>
                          </a:solidFill>
                          <a:effectLst/>
                          <a:latin typeface="Plantagenet Cherokee (Headings)"/>
                        </a:rPr>
                        <a:t>Professor, Dept, of CSE, BGSIT, B G Nagara-571448</a:t>
                      </a:r>
                      <a:endParaRPr lang="en-GB" sz="13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38880" marR="38880" marT="0" marB="0" anchor="ctr"/>
                </a:tc>
                <a:extLst>
                  <a:ext uri="{0D108BD9-81ED-4DB2-BD59-A6C34878D82A}">
                    <a16:rowId xmlns:a16="http://schemas.microsoft.com/office/drawing/2014/main" val="3434267854"/>
                  </a:ext>
                </a:extLst>
              </a:tr>
              <a:tr h="1814976">
                <a:tc>
                  <a:txBody>
                    <a:bodyPr/>
                    <a:lstStyle/>
                    <a:p>
                      <a:pPr algn="ctr">
                        <a:lnSpc>
                          <a:spcPct val="115000"/>
                        </a:lnSpc>
                        <a:spcBef>
                          <a:spcPts val="1120"/>
                        </a:spcBef>
                        <a:spcAft>
                          <a:spcPts val="1120"/>
                        </a:spcAft>
                      </a:pPr>
                      <a:r>
                        <a:rPr lang="en-IN" sz="1300">
                          <a:effectLst/>
                          <a:latin typeface="Plantagenet Cherokee (Headings)"/>
                        </a:rPr>
                        <a:t>3.</a:t>
                      </a:r>
                      <a:endParaRPr lang="en-GB" sz="1300">
                        <a:effectLst/>
                        <a:latin typeface="Plantagenet Cherokee (Headings)"/>
                        <a:ea typeface="Calibri" panose="020F0502020204030204" pitchFamily="34" charset="0"/>
                        <a:cs typeface="Times New Roman" panose="02020603050405020304" pitchFamily="18" charset="0"/>
                      </a:endParaRPr>
                    </a:p>
                  </a:txBody>
                  <a:tcPr marL="38880" marR="38880" marT="0" marB="0" anchor="ctr"/>
                </a:tc>
                <a:tc>
                  <a:txBody>
                    <a:bodyPr/>
                    <a:lstStyle/>
                    <a:p>
                      <a:pPr>
                        <a:lnSpc>
                          <a:spcPct val="115000"/>
                        </a:lnSpc>
                        <a:spcBef>
                          <a:spcPts val="1120"/>
                        </a:spcBef>
                        <a:spcAft>
                          <a:spcPts val="1120"/>
                        </a:spcAft>
                      </a:pPr>
                      <a:r>
                        <a:rPr lang="en-IN" sz="1300" dirty="0">
                          <a:solidFill>
                            <a:schemeClr val="tx2"/>
                          </a:solidFill>
                          <a:effectLst/>
                          <a:latin typeface="Plantagenet Cherokee (Headings)"/>
                        </a:rPr>
                        <a:t>Module Coordinators</a:t>
                      </a:r>
                      <a:endParaRPr lang="en-GB" sz="13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38880" marR="38880" marT="0" marB="0" anchor="ctr"/>
                </a:tc>
                <a:tc>
                  <a:txBody>
                    <a:bodyPr/>
                    <a:lstStyle/>
                    <a:p>
                      <a:pPr>
                        <a:lnSpc>
                          <a:spcPct val="115000"/>
                        </a:lnSpc>
                        <a:spcAft>
                          <a:spcPts val="0"/>
                        </a:spcAft>
                      </a:pPr>
                      <a:r>
                        <a:rPr lang="en-IN" sz="1300" dirty="0">
                          <a:solidFill>
                            <a:schemeClr val="tx2"/>
                          </a:solidFill>
                          <a:effectLst/>
                          <a:latin typeface="Plantagenet Cherokee (Headings)"/>
                        </a:rPr>
                        <a:t>Mrs. Divya B M</a:t>
                      </a:r>
                      <a:endParaRPr lang="en-GB" sz="1300" dirty="0">
                        <a:solidFill>
                          <a:schemeClr val="tx2"/>
                        </a:solidFill>
                        <a:effectLst/>
                        <a:latin typeface="Plantagenet Cherokee (Headings)"/>
                      </a:endParaRPr>
                    </a:p>
                    <a:p>
                      <a:pPr>
                        <a:lnSpc>
                          <a:spcPct val="115000"/>
                        </a:lnSpc>
                        <a:spcAft>
                          <a:spcPts val="0"/>
                        </a:spcAft>
                      </a:pPr>
                      <a:r>
                        <a:rPr lang="en-IN" sz="1300" dirty="0">
                          <a:solidFill>
                            <a:schemeClr val="tx2"/>
                          </a:solidFill>
                          <a:effectLst/>
                          <a:latin typeface="Plantagenet Cherokee (Headings)"/>
                        </a:rPr>
                        <a:t>Assistant Professor, Dept. of CSE, BGSIT, B G Nagara-571448</a:t>
                      </a:r>
                      <a:endParaRPr lang="en-GB" sz="1300" dirty="0">
                        <a:solidFill>
                          <a:schemeClr val="tx2"/>
                        </a:solidFill>
                        <a:effectLst/>
                        <a:latin typeface="Plantagenet Cherokee (Headings)"/>
                      </a:endParaRPr>
                    </a:p>
                    <a:p>
                      <a:pPr>
                        <a:lnSpc>
                          <a:spcPct val="115000"/>
                        </a:lnSpc>
                        <a:spcAft>
                          <a:spcPts val="0"/>
                        </a:spcAft>
                      </a:pPr>
                      <a:r>
                        <a:rPr lang="en-IN" sz="1300" dirty="0">
                          <a:solidFill>
                            <a:schemeClr val="tx2"/>
                          </a:solidFill>
                          <a:effectLst/>
                          <a:latin typeface="Plantagenet Cherokee (Headings)"/>
                        </a:rPr>
                        <a:t>Mrs. Swetha K R</a:t>
                      </a:r>
                      <a:endParaRPr lang="en-GB" sz="1300" dirty="0">
                        <a:solidFill>
                          <a:schemeClr val="tx2"/>
                        </a:solidFill>
                        <a:effectLst/>
                        <a:latin typeface="Plantagenet Cherokee (Headings)"/>
                      </a:endParaRPr>
                    </a:p>
                    <a:p>
                      <a:pPr>
                        <a:lnSpc>
                          <a:spcPct val="115000"/>
                        </a:lnSpc>
                        <a:spcAft>
                          <a:spcPts val="0"/>
                        </a:spcAft>
                      </a:pPr>
                      <a:r>
                        <a:rPr lang="en-IN" sz="1300" dirty="0">
                          <a:solidFill>
                            <a:schemeClr val="tx2"/>
                          </a:solidFill>
                          <a:effectLst/>
                          <a:latin typeface="Plantagenet Cherokee (Headings)"/>
                        </a:rPr>
                        <a:t>Assistant Professor, Dept. of CSE, BGSIT, B G Nagara-571448</a:t>
                      </a:r>
                      <a:endParaRPr lang="en-GB" sz="1300" dirty="0">
                        <a:solidFill>
                          <a:schemeClr val="tx2"/>
                        </a:solidFill>
                        <a:effectLst/>
                        <a:latin typeface="Plantagenet Cherokee (Headings)"/>
                      </a:endParaRPr>
                    </a:p>
                    <a:p>
                      <a:pPr>
                        <a:lnSpc>
                          <a:spcPct val="115000"/>
                        </a:lnSpc>
                        <a:spcAft>
                          <a:spcPts val="0"/>
                        </a:spcAft>
                      </a:pPr>
                      <a:r>
                        <a:rPr lang="en-IN" sz="1300" dirty="0">
                          <a:solidFill>
                            <a:schemeClr val="tx2"/>
                          </a:solidFill>
                          <a:effectLst/>
                          <a:latin typeface="Plantagenet Cherokee (Headings)"/>
                        </a:rPr>
                        <a:t>Mrs. Arpitha K</a:t>
                      </a:r>
                      <a:endParaRPr lang="en-GB" sz="1300" dirty="0">
                        <a:solidFill>
                          <a:schemeClr val="tx2"/>
                        </a:solidFill>
                        <a:effectLst/>
                        <a:latin typeface="Plantagenet Cherokee (Headings)"/>
                      </a:endParaRPr>
                    </a:p>
                    <a:p>
                      <a:pPr>
                        <a:lnSpc>
                          <a:spcPct val="115000"/>
                        </a:lnSpc>
                        <a:spcAft>
                          <a:spcPts val="0"/>
                        </a:spcAft>
                      </a:pPr>
                      <a:r>
                        <a:rPr lang="en-IN" sz="1300" dirty="0">
                          <a:solidFill>
                            <a:schemeClr val="tx2"/>
                          </a:solidFill>
                          <a:effectLst/>
                          <a:latin typeface="Plantagenet Cherokee (Headings)"/>
                        </a:rPr>
                        <a:t>Assistant Professor, Dept. of CSE, BGSIT, B G Nagara-571448</a:t>
                      </a:r>
                      <a:endParaRPr lang="en-GB" sz="1300" dirty="0">
                        <a:solidFill>
                          <a:schemeClr val="tx2"/>
                        </a:solidFill>
                        <a:effectLst/>
                        <a:latin typeface="Plantagenet Cherokee (Headings)"/>
                      </a:endParaRPr>
                    </a:p>
                    <a:p>
                      <a:pPr>
                        <a:lnSpc>
                          <a:spcPct val="115000"/>
                        </a:lnSpc>
                        <a:spcAft>
                          <a:spcPts val="0"/>
                        </a:spcAft>
                      </a:pPr>
                      <a:r>
                        <a:rPr lang="en-IN" sz="1300" dirty="0">
                          <a:solidFill>
                            <a:schemeClr val="tx2"/>
                          </a:solidFill>
                          <a:effectLst/>
                          <a:latin typeface="Plantagenet Cherokee (Headings)"/>
                        </a:rPr>
                        <a:t>Mrs. Nethravathi H.M.</a:t>
                      </a:r>
                      <a:endParaRPr lang="en-GB" sz="1300" dirty="0">
                        <a:solidFill>
                          <a:schemeClr val="tx2"/>
                        </a:solidFill>
                        <a:effectLst/>
                        <a:latin typeface="Plantagenet Cherokee (Headings)"/>
                      </a:endParaRPr>
                    </a:p>
                    <a:p>
                      <a:pPr>
                        <a:lnSpc>
                          <a:spcPct val="115000"/>
                        </a:lnSpc>
                        <a:spcAft>
                          <a:spcPts val="1000"/>
                        </a:spcAft>
                      </a:pPr>
                      <a:r>
                        <a:rPr lang="en-IN" sz="1300" dirty="0">
                          <a:solidFill>
                            <a:schemeClr val="tx2"/>
                          </a:solidFill>
                          <a:effectLst/>
                          <a:latin typeface="Plantagenet Cherokee (Headings)"/>
                        </a:rPr>
                        <a:t>Assistant Professor, Dept. of CSE, BGSIT, B G Nagara-571448</a:t>
                      </a:r>
                      <a:endParaRPr lang="en-GB" sz="13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38880" marR="38880" marT="0" marB="0" anchor="ctr"/>
                </a:tc>
                <a:extLst>
                  <a:ext uri="{0D108BD9-81ED-4DB2-BD59-A6C34878D82A}">
                    <a16:rowId xmlns:a16="http://schemas.microsoft.com/office/drawing/2014/main" val="503046858"/>
                  </a:ext>
                </a:extLst>
              </a:tr>
              <a:tr h="524731">
                <a:tc>
                  <a:txBody>
                    <a:bodyPr/>
                    <a:lstStyle/>
                    <a:p>
                      <a:pPr algn="ctr">
                        <a:lnSpc>
                          <a:spcPct val="115000"/>
                        </a:lnSpc>
                        <a:spcBef>
                          <a:spcPts val="1120"/>
                        </a:spcBef>
                        <a:spcAft>
                          <a:spcPts val="1120"/>
                        </a:spcAft>
                      </a:pPr>
                      <a:r>
                        <a:rPr lang="en-IN" sz="1300">
                          <a:effectLst/>
                          <a:latin typeface="Plantagenet Cherokee (Headings)"/>
                        </a:rPr>
                        <a:t>4.</a:t>
                      </a:r>
                      <a:endParaRPr lang="en-GB" sz="1300">
                        <a:effectLst/>
                        <a:latin typeface="Plantagenet Cherokee (Headings)"/>
                        <a:ea typeface="Calibri" panose="020F0502020204030204" pitchFamily="34" charset="0"/>
                        <a:cs typeface="Times New Roman" panose="02020603050405020304" pitchFamily="18" charset="0"/>
                      </a:endParaRPr>
                    </a:p>
                  </a:txBody>
                  <a:tcPr marL="38880" marR="38880" marT="0" marB="0" anchor="ctr"/>
                </a:tc>
                <a:tc>
                  <a:txBody>
                    <a:bodyPr/>
                    <a:lstStyle/>
                    <a:p>
                      <a:pPr>
                        <a:lnSpc>
                          <a:spcPct val="115000"/>
                        </a:lnSpc>
                        <a:spcBef>
                          <a:spcPts val="1120"/>
                        </a:spcBef>
                        <a:spcAft>
                          <a:spcPts val="1120"/>
                        </a:spcAft>
                      </a:pPr>
                      <a:r>
                        <a:rPr lang="en-IN" sz="1300">
                          <a:solidFill>
                            <a:schemeClr val="tx2"/>
                          </a:solidFill>
                          <a:effectLst/>
                          <a:latin typeface="Plantagenet Cherokee (Headings)"/>
                        </a:rPr>
                        <a:t>Training &amp; Placement Coordinator</a:t>
                      </a:r>
                      <a:endParaRPr lang="en-GB" sz="1300">
                        <a:solidFill>
                          <a:schemeClr val="tx2"/>
                        </a:solidFill>
                        <a:effectLst/>
                        <a:latin typeface="Plantagenet Cherokee (Headings)"/>
                        <a:ea typeface="Calibri" panose="020F0502020204030204" pitchFamily="34" charset="0"/>
                        <a:cs typeface="Times New Roman" panose="02020603050405020304" pitchFamily="18" charset="0"/>
                      </a:endParaRPr>
                    </a:p>
                  </a:txBody>
                  <a:tcPr marL="38880" marR="38880" marT="0" marB="0" anchor="ctr"/>
                </a:tc>
                <a:tc>
                  <a:txBody>
                    <a:bodyPr/>
                    <a:lstStyle/>
                    <a:p>
                      <a:pPr>
                        <a:lnSpc>
                          <a:spcPct val="115000"/>
                        </a:lnSpc>
                        <a:spcAft>
                          <a:spcPts val="0"/>
                        </a:spcAft>
                      </a:pPr>
                      <a:r>
                        <a:rPr lang="en-IN" sz="1300" dirty="0">
                          <a:solidFill>
                            <a:schemeClr val="tx2"/>
                          </a:solidFill>
                          <a:effectLst/>
                          <a:latin typeface="Plantagenet Cherokee (Headings)"/>
                        </a:rPr>
                        <a:t>Mr. Manjunath H. R</a:t>
                      </a:r>
                      <a:endParaRPr lang="en-GB" sz="1300" dirty="0">
                        <a:solidFill>
                          <a:schemeClr val="tx2"/>
                        </a:solidFill>
                        <a:effectLst/>
                        <a:latin typeface="Plantagenet Cherokee (Headings)"/>
                      </a:endParaRPr>
                    </a:p>
                    <a:p>
                      <a:pPr>
                        <a:lnSpc>
                          <a:spcPct val="115000"/>
                        </a:lnSpc>
                        <a:spcAft>
                          <a:spcPts val="1000"/>
                        </a:spcAft>
                      </a:pPr>
                      <a:r>
                        <a:rPr lang="en-IN" sz="1300" dirty="0">
                          <a:solidFill>
                            <a:schemeClr val="tx2"/>
                          </a:solidFill>
                          <a:effectLst/>
                          <a:latin typeface="Plantagenet Cherokee (Headings)"/>
                        </a:rPr>
                        <a:t>Assistant Professor, Dept. of CSE, BGSIT, B G Nagara-571448</a:t>
                      </a:r>
                      <a:endParaRPr lang="en-GB" sz="13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38880" marR="38880" marT="0" marB="0" anchor="ctr"/>
                </a:tc>
                <a:extLst>
                  <a:ext uri="{0D108BD9-81ED-4DB2-BD59-A6C34878D82A}">
                    <a16:rowId xmlns:a16="http://schemas.microsoft.com/office/drawing/2014/main" val="2619815666"/>
                  </a:ext>
                </a:extLst>
              </a:tr>
              <a:tr h="524731">
                <a:tc>
                  <a:txBody>
                    <a:bodyPr/>
                    <a:lstStyle/>
                    <a:p>
                      <a:pPr algn="ctr">
                        <a:lnSpc>
                          <a:spcPct val="115000"/>
                        </a:lnSpc>
                        <a:spcBef>
                          <a:spcPts val="1120"/>
                        </a:spcBef>
                        <a:spcAft>
                          <a:spcPts val="1120"/>
                        </a:spcAft>
                      </a:pPr>
                      <a:r>
                        <a:rPr lang="en-IN" sz="1300">
                          <a:effectLst/>
                          <a:latin typeface="Plantagenet Cherokee (Headings)"/>
                        </a:rPr>
                        <a:t>5.</a:t>
                      </a:r>
                      <a:endParaRPr lang="en-GB" sz="1300">
                        <a:effectLst/>
                        <a:latin typeface="Plantagenet Cherokee (Headings)"/>
                        <a:ea typeface="Calibri" panose="020F0502020204030204" pitchFamily="34" charset="0"/>
                        <a:cs typeface="Times New Roman" panose="02020603050405020304" pitchFamily="18" charset="0"/>
                      </a:endParaRPr>
                    </a:p>
                  </a:txBody>
                  <a:tcPr marL="38880" marR="38880" marT="0" marB="0" anchor="ctr"/>
                </a:tc>
                <a:tc>
                  <a:txBody>
                    <a:bodyPr/>
                    <a:lstStyle/>
                    <a:p>
                      <a:pPr>
                        <a:lnSpc>
                          <a:spcPct val="115000"/>
                        </a:lnSpc>
                        <a:spcBef>
                          <a:spcPts val="1120"/>
                        </a:spcBef>
                        <a:spcAft>
                          <a:spcPts val="1120"/>
                        </a:spcAft>
                      </a:pPr>
                      <a:r>
                        <a:rPr lang="en-IN" sz="1300">
                          <a:solidFill>
                            <a:schemeClr val="tx2"/>
                          </a:solidFill>
                          <a:effectLst/>
                          <a:latin typeface="Plantagenet Cherokee (Headings)"/>
                        </a:rPr>
                        <a:t>In-Charge Co-curricular Activities</a:t>
                      </a:r>
                      <a:endParaRPr lang="en-GB" sz="1300">
                        <a:solidFill>
                          <a:schemeClr val="tx2"/>
                        </a:solidFill>
                        <a:effectLst/>
                        <a:latin typeface="Plantagenet Cherokee (Headings)"/>
                        <a:ea typeface="Calibri" panose="020F0502020204030204" pitchFamily="34" charset="0"/>
                        <a:cs typeface="Times New Roman" panose="02020603050405020304" pitchFamily="18" charset="0"/>
                      </a:endParaRPr>
                    </a:p>
                  </a:txBody>
                  <a:tcPr marL="38880" marR="38880" marT="0" marB="0" anchor="ctr"/>
                </a:tc>
                <a:tc>
                  <a:txBody>
                    <a:bodyPr/>
                    <a:lstStyle/>
                    <a:p>
                      <a:pPr>
                        <a:lnSpc>
                          <a:spcPct val="115000"/>
                        </a:lnSpc>
                        <a:spcAft>
                          <a:spcPts val="0"/>
                        </a:spcAft>
                      </a:pPr>
                      <a:r>
                        <a:rPr lang="en-IN" sz="1300" dirty="0">
                          <a:solidFill>
                            <a:schemeClr val="tx2"/>
                          </a:solidFill>
                          <a:effectLst/>
                          <a:latin typeface="Plantagenet Cherokee (Headings)"/>
                        </a:rPr>
                        <a:t>Mr. Prasanna Kumar M J</a:t>
                      </a:r>
                      <a:endParaRPr lang="en-GB" sz="1300" dirty="0">
                        <a:solidFill>
                          <a:schemeClr val="tx2"/>
                        </a:solidFill>
                        <a:effectLst/>
                        <a:latin typeface="Plantagenet Cherokee (Headings)"/>
                      </a:endParaRPr>
                    </a:p>
                    <a:p>
                      <a:pPr>
                        <a:lnSpc>
                          <a:spcPct val="115000"/>
                        </a:lnSpc>
                        <a:spcAft>
                          <a:spcPts val="1000"/>
                        </a:spcAft>
                      </a:pPr>
                      <a:r>
                        <a:rPr lang="en-IN" sz="1300" dirty="0">
                          <a:solidFill>
                            <a:schemeClr val="tx2"/>
                          </a:solidFill>
                          <a:effectLst/>
                          <a:latin typeface="Plantagenet Cherokee (Headings)"/>
                        </a:rPr>
                        <a:t>Assistant Professor, Dept. of CSE, BGSIT, B G Nagara-571448</a:t>
                      </a:r>
                      <a:endParaRPr lang="en-GB" sz="13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38880" marR="38880" marT="0" marB="0" anchor="ctr"/>
                </a:tc>
                <a:extLst>
                  <a:ext uri="{0D108BD9-81ED-4DB2-BD59-A6C34878D82A}">
                    <a16:rowId xmlns:a16="http://schemas.microsoft.com/office/drawing/2014/main" val="664681059"/>
                  </a:ext>
                </a:extLst>
              </a:tr>
              <a:tr h="524731">
                <a:tc>
                  <a:txBody>
                    <a:bodyPr/>
                    <a:lstStyle/>
                    <a:p>
                      <a:pPr algn="ctr">
                        <a:lnSpc>
                          <a:spcPct val="115000"/>
                        </a:lnSpc>
                        <a:spcBef>
                          <a:spcPts val="1120"/>
                        </a:spcBef>
                        <a:spcAft>
                          <a:spcPts val="1120"/>
                        </a:spcAft>
                      </a:pPr>
                      <a:r>
                        <a:rPr lang="en-IN" sz="1300">
                          <a:effectLst/>
                          <a:latin typeface="Plantagenet Cherokee (Headings)"/>
                        </a:rPr>
                        <a:t>6.</a:t>
                      </a:r>
                      <a:endParaRPr lang="en-GB" sz="1300">
                        <a:effectLst/>
                        <a:latin typeface="Plantagenet Cherokee (Headings)"/>
                        <a:ea typeface="Calibri" panose="020F0502020204030204" pitchFamily="34" charset="0"/>
                        <a:cs typeface="Times New Roman" panose="02020603050405020304" pitchFamily="18" charset="0"/>
                      </a:endParaRPr>
                    </a:p>
                  </a:txBody>
                  <a:tcPr marL="38880" marR="38880" marT="0" marB="0" anchor="ctr"/>
                </a:tc>
                <a:tc>
                  <a:txBody>
                    <a:bodyPr/>
                    <a:lstStyle/>
                    <a:p>
                      <a:pPr>
                        <a:lnSpc>
                          <a:spcPct val="115000"/>
                        </a:lnSpc>
                        <a:spcBef>
                          <a:spcPts val="1120"/>
                        </a:spcBef>
                        <a:spcAft>
                          <a:spcPts val="1120"/>
                        </a:spcAft>
                      </a:pPr>
                      <a:r>
                        <a:rPr lang="en-IN" sz="1300">
                          <a:solidFill>
                            <a:schemeClr val="tx2"/>
                          </a:solidFill>
                          <a:effectLst/>
                          <a:latin typeface="Plantagenet Cherokee (Headings)"/>
                        </a:rPr>
                        <a:t>In-Charge Extra-Curricular Activities</a:t>
                      </a:r>
                      <a:endParaRPr lang="en-GB" sz="1300">
                        <a:solidFill>
                          <a:schemeClr val="tx2"/>
                        </a:solidFill>
                        <a:effectLst/>
                        <a:latin typeface="Plantagenet Cherokee (Headings)"/>
                        <a:ea typeface="Calibri" panose="020F0502020204030204" pitchFamily="34" charset="0"/>
                        <a:cs typeface="Times New Roman" panose="02020603050405020304" pitchFamily="18" charset="0"/>
                      </a:endParaRPr>
                    </a:p>
                  </a:txBody>
                  <a:tcPr marL="38880" marR="38880" marT="0" marB="0" anchor="ctr"/>
                </a:tc>
                <a:tc>
                  <a:txBody>
                    <a:bodyPr/>
                    <a:lstStyle/>
                    <a:p>
                      <a:pPr>
                        <a:lnSpc>
                          <a:spcPct val="115000"/>
                        </a:lnSpc>
                        <a:spcAft>
                          <a:spcPts val="0"/>
                        </a:spcAft>
                      </a:pPr>
                      <a:r>
                        <a:rPr lang="en-IN" sz="1300" dirty="0">
                          <a:solidFill>
                            <a:schemeClr val="tx2"/>
                          </a:solidFill>
                          <a:effectLst/>
                          <a:latin typeface="Plantagenet Cherokee (Headings)"/>
                        </a:rPr>
                        <a:t>Mr. Manu Y M</a:t>
                      </a:r>
                      <a:endParaRPr lang="en-GB" sz="1300" dirty="0">
                        <a:solidFill>
                          <a:schemeClr val="tx2"/>
                        </a:solidFill>
                        <a:effectLst/>
                        <a:latin typeface="Plantagenet Cherokee (Headings)"/>
                      </a:endParaRPr>
                    </a:p>
                    <a:p>
                      <a:pPr>
                        <a:lnSpc>
                          <a:spcPct val="115000"/>
                        </a:lnSpc>
                        <a:spcAft>
                          <a:spcPts val="1000"/>
                        </a:spcAft>
                      </a:pPr>
                      <a:r>
                        <a:rPr lang="en-IN" sz="1300" dirty="0">
                          <a:solidFill>
                            <a:schemeClr val="tx2"/>
                          </a:solidFill>
                          <a:effectLst/>
                          <a:latin typeface="Plantagenet Cherokee (Headings)"/>
                        </a:rPr>
                        <a:t>Assistant Professor, Dept. of CSE, BGSIT, B G Nagara-571448</a:t>
                      </a:r>
                      <a:endParaRPr lang="en-GB" sz="13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38880" marR="38880" marT="0" marB="0" anchor="ctr"/>
                </a:tc>
                <a:extLst>
                  <a:ext uri="{0D108BD9-81ED-4DB2-BD59-A6C34878D82A}">
                    <a16:rowId xmlns:a16="http://schemas.microsoft.com/office/drawing/2014/main" val="1660057700"/>
                  </a:ext>
                </a:extLst>
              </a:tr>
              <a:tr h="796322">
                <a:tc>
                  <a:txBody>
                    <a:bodyPr/>
                    <a:lstStyle/>
                    <a:p>
                      <a:pPr algn="ctr">
                        <a:lnSpc>
                          <a:spcPct val="115000"/>
                        </a:lnSpc>
                        <a:spcBef>
                          <a:spcPts val="1120"/>
                        </a:spcBef>
                        <a:spcAft>
                          <a:spcPts val="1120"/>
                        </a:spcAft>
                      </a:pPr>
                      <a:r>
                        <a:rPr lang="en-IN" sz="1300">
                          <a:effectLst/>
                          <a:latin typeface="Plantagenet Cherokee (Headings)"/>
                        </a:rPr>
                        <a:t>7.</a:t>
                      </a:r>
                      <a:endParaRPr lang="en-GB" sz="1300">
                        <a:effectLst/>
                        <a:latin typeface="Plantagenet Cherokee (Headings)"/>
                        <a:ea typeface="Calibri" panose="020F0502020204030204" pitchFamily="34" charset="0"/>
                        <a:cs typeface="Times New Roman" panose="02020603050405020304" pitchFamily="18" charset="0"/>
                      </a:endParaRPr>
                    </a:p>
                  </a:txBody>
                  <a:tcPr marL="38880" marR="38880" marT="0" marB="0" anchor="ctr"/>
                </a:tc>
                <a:tc>
                  <a:txBody>
                    <a:bodyPr/>
                    <a:lstStyle/>
                    <a:p>
                      <a:pPr>
                        <a:lnSpc>
                          <a:spcPct val="115000"/>
                        </a:lnSpc>
                        <a:spcBef>
                          <a:spcPts val="1120"/>
                        </a:spcBef>
                        <a:spcAft>
                          <a:spcPts val="1120"/>
                        </a:spcAft>
                      </a:pPr>
                      <a:r>
                        <a:rPr lang="en-IN" sz="1300" dirty="0">
                          <a:solidFill>
                            <a:schemeClr val="tx2"/>
                          </a:solidFill>
                          <a:effectLst/>
                          <a:latin typeface="Plantagenet Cherokee (Headings)"/>
                        </a:rPr>
                        <a:t>Technical Assistant</a:t>
                      </a:r>
                      <a:endParaRPr lang="en-GB" sz="13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38880" marR="38880" marT="0" marB="0" anchor="ctr"/>
                </a:tc>
                <a:tc>
                  <a:txBody>
                    <a:bodyPr/>
                    <a:lstStyle/>
                    <a:p>
                      <a:pPr>
                        <a:lnSpc>
                          <a:spcPct val="115000"/>
                        </a:lnSpc>
                        <a:spcAft>
                          <a:spcPts val="0"/>
                        </a:spcAft>
                      </a:pPr>
                      <a:r>
                        <a:rPr lang="en-IN" sz="1300" dirty="0">
                          <a:solidFill>
                            <a:schemeClr val="tx2"/>
                          </a:solidFill>
                          <a:effectLst/>
                          <a:latin typeface="Plantagenet Cherokee (Headings)"/>
                        </a:rPr>
                        <a:t>Mr. Udaya M H </a:t>
                      </a:r>
                      <a:endParaRPr lang="en-GB" sz="1300" dirty="0">
                        <a:solidFill>
                          <a:schemeClr val="tx2"/>
                        </a:solidFill>
                        <a:effectLst/>
                        <a:latin typeface="Plantagenet Cherokee (Headings)"/>
                      </a:endParaRPr>
                    </a:p>
                    <a:p>
                      <a:pPr>
                        <a:lnSpc>
                          <a:spcPct val="115000"/>
                        </a:lnSpc>
                        <a:spcAft>
                          <a:spcPts val="1000"/>
                        </a:spcAft>
                      </a:pPr>
                      <a:r>
                        <a:rPr lang="en-IN" sz="1300" dirty="0">
                          <a:solidFill>
                            <a:schemeClr val="tx2"/>
                          </a:solidFill>
                          <a:effectLst/>
                          <a:latin typeface="Plantagenet Cherokee (Headings)"/>
                        </a:rPr>
                        <a:t>System Administrator, Department of CSE, BGSIT, B G Nagara-571448</a:t>
                      </a:r>
                      <a:endParaRPr lang="en-GB" sz="1300" dirty="0">
                        <a:solidFill>
                          <a:schemeClr val="tx2"/>
                        </a:solidFill>
                        <a:effectLst/>
                        <a:latin typeface="Plantagenet Cherokee (Headings)"/>
                        <a:ea typeface="Calibri" panose="020F0502020204030204" pitchFamily="34" charset="0"/>
                        <a:cs typeface="Times New Roman" panose="02020603050405020304" pitchFamily="18" charset="0"/>
                      </a:endParaRPr>
                    </a:p>
                  </a:txBody>
                  <a:tcPr marL="38880" marR="38880" marT="0" marB="0" anchor="ctr"/>
                </a:tc>
                <a:extLst>
                  <a:ext uri="{0D108BD9-81ED-4DB2-BD59-A6C34878D82A}">
                    <a16:rowId xmlns:a16="http://schemas.microsoft.com/office/drawing/2014/main" val="3027607868"/>
                  </a:ext>
                </a:extLst>
              </a:tr>
            </a:tbl>
          </a:graphicData>
        </a:graphic>
      </p:graphicFrame>
      <p:pic>
        <p:nvPicPr>
          <p:cNvPr id="6" name="object 3">
            <a:extLst>
              <a:ext uri="{FF2B5EF4-FFF2-40B4-BE49-F238E27FC236}">
                <a16:creationId xmlns:a16="http://schemas.microsoft.com/office/drawing/2014/main" id="{801D7089-8378-4394-8878-2F36F45DE156}"/>
              </a:ext>
            </a:extLst>
          </p:cNvPr>
          <p:cNvPicPr/>
          <p:nvPr/>
        </p:nvPicPr>
        <p:blipFill>
          <a:blip r:embed="rId2" cstate="print"/>
          <a:stretch>
            <a:fillRect/>
          </a:stretch>
        </p:blipFill>
        <p:spPr>
          <a:xfrm>
            <a:off x="313944" y="269747"/>
            <a:ext cx="1025652" cy="960119"/>
          </a:xfrm>
          <a:prstGeom prst="rect">
            <a:avLst/>
          </a:prstGeom>
        </p:spPr>
      </p:pic>
      <p:sp>
        <p:nvSpPr>
          <p:cNvPr id="7" name="Footer Placeholder 7">
            <a:extLst>
              <a:ext uri="{FF2B5EF4-FFF2-40B4-BE49-F238E27FC236}">
                <a16:creationId xmlns:a16="http://schemas.microsoft.com/office/drawing/2014/main" id="{5DF78C6E-3F90-403C-ADC0-CA3424C65FC5}"/>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8" name="Date Placeholder 8">
            <a:extLst>
              <a:ext uri="{FF2B5EF4-FFF2-40B4-BE49-F238E27FC236}">
                <a16:creationId xmlns:a16="http://schemas.microsoft.com/office/drawing/2014/main" id="{103A361C-929E-4C66-8086-75460ECB8A2E}"/>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9" name="Slide Number Placeholder 3">
            <a:extLst>
              <a:ext uri="{FF2B5EF4-FFF2-40B4-BE49-F238E27FC236}">
                <a16:creationId xmlns:a16="http://schemas.microsoft.com/office/drawing/2014/main" id="{3FD1789D-C58E-4CE0-A01C-C83683092160}"/>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59</a:t>
            </a:fld>
            <a:endParaRPr lang="en-IN" sz="1800" spc="400" dirty="0">
              <a:solidFill>
                <a:schemeClr val="bg1">
                  <a:lumMod val="95000"/>
                </a:schemeClr>
              </a:solidFill>
            </a:endParaRPr>
          </a:p>
        </p:txBody>
      </p:sp>
    </p:spTree>
    <p:extLst>
      <p:ext uri="{BB962C8B-B14F-4D97-AF65-F5344CB8AC3E}">
        <p14:creationId xmlns:p14="http://schemas.microsoft.com/office/powerpoint/2010/main" val="596529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76521" y="66862"/>
            <a:ext cx="10364451" cy="504888"/>
          </a:xfrm>
        </p:spPr>
        <p:txBody>
          <a:bodyPr>
            <a:normAutofit/>
          </a:bodyPr>
          <a:lstStyle/>
          <a:p>
            <a:r>
              <a:rPr lang="en-US" sz="2400" dirty="0">
                <a:latin typeface="Times New Roman" pitchFamily="18" charset="0"/>
                <a:cs typeface="Times New Roman" pitchFamily="18" charset="0"/>
              </a:rPr>
              <a:t>Department Achievements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451924566"/>
              </p:ext>
            </p:extLst>
          </p:nvPr>
        </p:nvGraphicFramePr>
        <p:xfrm>
          <a:off x="3374461" y="712427"/>
          <a:ext cx="8699863" cy="5589725"/>
        </p:xfrm>
        <a:graphic>
          <a:graphicData uri="http://schemas.openxmlformats.org/drawingml/2006/table">
            <a:tbl>
              <a:tblPr firstRow="1" bandRow="1">
                <a:tableStyleId>{16D9F66E-5EB9-4882-86FB-DCBF35E3C3E4}</a:tableStyleId>
              </a:tblPr>
              <a:tblGrid>
                <a:gridCol w="4142792">
                  <a:extLst>
                    <a:ext uri="{9D8B030D-6E8A-4147-A177-3AD203B41FA5}">
                      <a16:colId xmlns:a16="http://schemas.microsoft.com/office/drawing/2014/main" val="20000"/>
                    </a:ext>
                  </a:extLst>
                </a:gridCol>
                <a:gridCol w="4557071">
                  <a:extLst>
                    <a:ext uri="{9D8B030D-6E8A-4147-A177-3AD203B41FA5}">
                      <a16:colId xmlns:a16="http://schemas.microsoft.com/office/drawing/2014/main" val="20001"/>
                    </a:ext>
                  </a:extLst>
                </a:gridCol>
              </a:tblGrid>
              <a:tr h="595461">
                <a:tc>
                  <a:txBody>
                    <a:bodyPr/>
                    <a:lstStyle/>
                    <a:p>
                      <a:r>
                        <a:rPr lang="en-US" sz="1400" b="0" dirty="0">
                          <a:latin typeface="Times New Roman" pitchFamily="18" charset="0"/>
                          <a:cs typeface="Times New Roman" pitchFamily="18" charset="0"/>
                        </a:rPr>
                        <a:t>Smart India </a:t>
                      </a:r>
                      <a:r>
                        <a:rPr lang="en-US" sz="1400" b="0" dirty="0" err="1">
                          <a:latin typeface="Times New Roman" pitchFamily="18" charset="0"/>
                          <a:cs typeface="Times New Roman" pitchFamily="18" charset="0"/>
                        </a:rPr>
                        <a:t>Hackathon</a:t>
                      </a:r>
                      <a:endParaRPr lang="en-US" sz="1400" b="0" dirty="0">
                        <a:latin typeface="Times New Roman" pitchFamily="18" charset="0"/>
                        <a:cs typeface="Times New Roman" pitchFamily="18" charset="0"/>
                      </a:endParaRPr>
                    </a:p>
                  </a:txBody>
                  <a:tcPr/>
                </a:tc>
                <a:tc>
                  <a:txBody>
                    <a:bodyPr/>
                    <a:lstStyle/>
                    <a:p>
                      <a:r>
                        <a:rPr lang="en-US" sz="1400" b="0" dirty="0">
                          <a:latin typeface="Times New Roman" pitchFamily="18" charset="0"/>
                          <a:cs typeface="Times New Roman" pitchFamily="18" charset="0"/>
                        </a:rPr>
                        <a:t>2 Batches went to Final round in 2017</a:t>
                      </a:r>
                    </a:p>
                    <a:p>
                      <a:r>
                        <a:rPr lang="en-US" sz="1400" b="0" dirty="0">
                          <a:latin typeface="Times New Roman" pitchFamily="18" charset="0"/>
                          <a:cs typeface="Times New Roman" pitchFamily="18" charset="0"/>
                        </a:rPr>
                        <a:t>1 Batch went to Final round 2019 and stood</a:t>
                      </a:r>
                      <a:r>
                        <a:rPr lang="en-US" sz="1400" b="0" baseline="0" dirty="0">
                          <a:latin typeface="Times New Roman" pitchFamily="18" charset="0"/>
                          <a:cs typeface="Times New Roman" pitchFamily="18" charset="0"/>
                        </a:rPr>
                        <a:t> at 2</a:t>
                      </a:r>
                      <a:r>
                        <a:rPr lang="en-US" sz="1400" b="0" baseline="30000" dirty="0">
                          <a:latin typeface="Times New Roman" pitchFamily="18" charset="0"/>
                          <a:cs typeface="Times New Roman" pitchFamily="18" charset="0"/>
                        </a:rPr>
                        <a:t>nd</a:t>
                      </a:r>
                      <a:r>
                        <a:rPr lang="en-US" sz="1400" b="0" baseline="0" dirty="0">
                          <a:latin typeface="Times New Roman" pitchFamily="18" charset="0"/>
                          <a:cs typeface="Times New Roman" pitchFamily="18" charset="0"/>
                        </a:rPr>
                        <a:t> position.</a:t>
                      </a:r>
                      <a:endParaRPr lang="en-US" sz="1400" b="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595461">
                <a:tc>
                  <a:txBody>
                    <a:bodyPr/>
                    <a:lstStyle/>
                    <a:p>
                      <a:r>
                        <a:rPr lang="en-US" sz="1400" dirty="0">
                          <a:latin typeface="Times New Roman" pitchFamily="18" charset="0"/>
                          <a:cs typeface="Times New Roman" pitchFamily="18" charset="0"/>
                        </a:rPr>
                        <a:t>Research</a:t>
                      </a:r>
                      <a:r>
                        <a:rPr lang="en-US" sz="1400" baseline="0" dirty="0">
                          <a:latin typeface="Times New Roman" pitchFamily="18" charset="0"/>
                          <a:cs typeface="Times New Roman" pitchFamily="18" charset="0"/>
                        </a:rPr>
                        <a:t> Grants</a:t>
                      </a:r>
                      <a:endParaRPr lang="en-US" sz="1400" dirty="0">
                        <a:latin typeface="Times New Roman" pitchFamily="18" charset="0"/>
                        <a:cs typeface="Times New Roman" pitchFamily="18" charset="0"/>
                      </a:endParaRPr>
                    </a:p>
                  </a:txBody>
                  <a:tcPr/>
                </a:tc>
                <a:tc>
                  <a:txBody>
                    <a:bodyPr/>
                    <a:lstStyle/>
                    <a:p>
                      <a:pPr marL="342900" indent="-342900">
                        <a:buAutoNum type="arabicPeriod"/>
                      </a:pPr>
                      <a:r>
                        <a:rPr lang="en-US" sz="1400" dirty="0">
                          <a:latin typeface="Times New Roman" pitchFamily="18" charset="0"/>
                          <a:cs typeface="Times New Roman" pitchFamily="18" charset="0"/>
                        </a:rPr>
                        <a:t>40L</a:t>
                      </a:r>
                      <a:r>
                        <a:rPr lang="en-US" sz="1400" baseline="0" dirty="0">
                          <a:latin typeface="Times New Roman" pitchFamily="18" charset="0"/>
                          <a:cs typeface="Times New Roman" pitchFamily="18" charset="0"/>
                        </a:rPr>
                        <a:t> from VGST : Coordinator: Prof. Shashikala S V</a:t>
                      </a:r>
                    </a:p>
                    <a:p>
                      <a:pPr marL="0" indent="0">
                        <a:buNone/>
                      </a:pPr>
                      <a:r>
                        <a:rPr lang="en-US" sz="1400" baseline="0" dirty="0">
                          <a:latin typeface="Times New Roman" pitchFamily="18" charset="0"/>
                          <a:cs typeface="Times New Roman" pitchFamily="18" charset="0"/>
                        </a:rPr>
                        <a:t>2    2.5Cr from GOK: Coordinator: Dr. Ravikumar G K</a:t>
                      </a:r>
                      <a:endParaRPr lang="en-US" sz="14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595461">
                <a:tc>
                  <a:txBody>
                    <a:bodyPr/>
                    <a:lstStyle/>
                    <a:p>
                      <a:r>
                        <a:rPr lang="en-US" sz="1400" dirty="0">
                          <a:latin typeface="Times New Roman" pitchFamily="18" charset="0"/>
                          <a:cs typeface="Times New Roman" pitchFamily="18" charset="0"/>
                        </a:rPr>
                        <a:t>Patents</a:t>
                      </a:r>
                    </a:p>
                  </a:txBody>
                  <a:tcPr/>
                </a:tc>
                <a:tc>
                  <a:txBody>
                    <a:bodyPr/>
                    <a:lstStyle/>
                    <a:p>
                      <a:pPr marL="342900" indent="-342900">
                        <a:buAutoNum type="arabicPeriod"/>
                      </a:pPr>
                      <a:r>
                        <a:rPr lang="en-US" sz="1400" dirty="0">
                          <a:latin typeface="Times New Roman" pitchFamily="18" charset="0"/>
                          <a:cs typeface="Times New Roman" pitchFamily="18" charset="0"/>
                        </a:rPr>
                        <a:t>International : 10</a:t>
                      </a:r>
                    </a:p>
                    <a:p>
                      <a:pPr marL="342900" indent="-342900">
                        <a:buAutoNum type="arabicPeriod"/>
                      </a:pPr>
                      <a:r>
                        <a:rPr lang="en-US" sz="1400" dirty="0">
                          <a:latin typeface="Times New Roman" pitchFamily="18" charset="0"/>
                          <a:cs typeface="Times New Roman" pitchFamily="18" charset="0"/>
                        </a:rPr>
                        <a:t>National:</a:t>
                      </a:r>
                      <a:r>
                        <a:rPr lang="en-US" sz="1400" baseline="0" dirty="0">
                          <a:latin typeface="Times New Roman" pitchFamily="18" charset="0"/>
                          <a:cs typeface="Times New Roman" pitchFamily="18" charset="0"/>
                        </a:rPr>
                        <a:t> 17</a:t>
                      </a:r>
                      <a:endParaRPr lang="en-US" sz="14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595461">
                <a:tc>
                  <a:txBody>
                    <a:bodyPr/>
                    <a:lstStyle/>
                    <a:p>
                      <a:r>
                        <a:rPr lang="en-US" sz="1400" dirty="0">
                          <a:latin typeface="Times New Roman" pitchFamily="18" charset="0"/>
                          <a:cs typeface="Times New Roman" pitchFamily="18" charset="0"/>
                        </a:rPr>
                        <a:t>Publications by Faculty</a:t>
                      </a:r>
                    </a:p>
                  </a:txBody>
                  <a:tcPr/>
                </a:tc>
                <a:tc>
                  <a:txBody>
                    <a:bodyPr/>
                    <a:lstStyle/>
                    <a:p>
                      <a:pPr marL="342900" indent="-342900">
                        <a:buAutoNum type="arabicPeriod"/>
                      </a:pPr>
                      <a:r>
                        <a:rPr lang="en-US" sz="1400" dirty="0">
                          <a:latin typeface="Times New Roman" pitchFamily="18" charset="0"/>
                          <a:cs typeface="Times New Roman" pitchFamily="18" charset="0"/>
                        </a:rPr>
                        <a:t>Total : 140</a:t>
                      </a:r>
                    </a:p>
                    <a:p>
                      <a:pPr marL="342900" indent="-342900">
                        <a:buAutoNum type="arabicPeriod"/>
                      </a:pPr>
                      <a:r>
                        <a:rPr lang="en-US" sz="1400" dirty="0">
                          <a:latin typeface="Times New Roman" pitchFamily="18" charset="0"/>
                          <a:cs typeface="Times New Roman" pitchFamily="18" charset="0"/>
                        </a:rPr>
                        <a:t>Scopus Indexed : 41</a:t>
                      </a:r>
                    </a:p>
                  </a:txBody>
                  <a:tcPr/>
                </a:tc>
                <a:extLst>
                  <a:ext uri="{0D108BD9-81ED-4DB2-BD59-A6C34878D82A}">
                    <a16:rowId xmlns:a16="http://schemas.microsoft.com/office/drawing/2014/main" val="10003"/>
                  </a:ext>
                </a:extLst>
              </a:tr>
              <a:tr h="5954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Times New Roman" pitchFamily="18" charset="0"/>
                          <a:cs typeface="Times New Roman" pitchFamily="18" charset="0"/>
                        </a:rPr>
                        <a:t>Publications by Students</a:t>
                      </a:r>
                    </a:p>
                    <a:p>
                      <a:endParaRPr lang="en-US" sz="1400" dirty="0">
                        <a:latin typeface="Times New Roman" pitchFamily="18" charset="0"/>
                        <a:cs typeface="Times New Roman" pitchFamily="18" charset="0"/>
                      </a:endParaRPr>
                    </a:p>
                  </a:txBody>
                  <a:tcPr/>
                </a:tc>
                <a:tc>
                  <a:txBody>
                    <a:bodyPr/>
                    <a:lstStyle/>
                    <a:p>
                      <a:pPr marL="0" indent="0">
                        <a:buNone/>
                      </a:pPr>
                      <a:r>
                        <a:rPr lang="en-US" sz="1400" dirty="0">
                          <a:latin typeface="Times New Roman" pitchFamily="18" charset="0"/>
                          <a:cs typeface="Times New Roman" pitchFamily="18" charset="0"/>
                        </a:rPr>
                        <a:t>Around</a:t>
                      </a:r>
                      <a:r>
                        <a:rPr lang="en-US" sz="1400" baseline="0" dirty="0">
                          <a:latin typeface="Times New Roman" pitchFamily="18" charset="0"/>
                          <a:cs typeface="Times New Roman" pitchFamily="18" charset="0"/>
                        </a:rPr>
                        <a:t> 40 publications by our students and also they wore  participated in paper presentation competition held at Chennai</a:t>
                      </a:r>
                      <a:endParaRPr lang="en-US" sz="14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595461">
                <a:tc>
                  <a:txBody>
                    <a:bodyPr/>
                    <a:lstStyle/>
                    <a:p>
                      <a:r>
                        <a:rPr lang="en-US" sz="1400" dirty="0">
                          <a:latin typeface="Times New Roman" pitchFamily="18" charset="0"/>
                          <a:cs typeface="Times New Roman" pitchFamily="18" charset="0"/>
                        </a:rPr>
                        <a:t>University Rank</a:t>
                      </a:r>
                    </a:p>
                  </a:txBody>
                  <a:tcPr/>
                </a:tc>
                <a:tc>
                  <a:txBody>
                    <a:bodyPr/>
                    <a:lstStyle/>
                    <a:p>
                      <a:r>
                        <a:rPr lang="en-US" sz="1400" dirty="0">
                          <a:latin typeface="Times New Roman" pitchFamily="18" charset="0"/>
                          <a:cs typeface="Times New Roman" pitchFamily="18" charset="0"/>
                        </a:rPr>
                        <a:t>1</a:t>
                      </a:r>
                      <a:r>
                        <a:rPr lang="en-US" sz="1400" baseline="30000" dirty="0">
                          <a:latin typeface="Times New Roman" pitchFamily="18" charset="0"/>
                          <a:cs typeface="Times New Roman" pitchFamily="18" charset="0"/>
                        </a:rPr>
                        <a:t>st</a:t>
                      </a:r>
                      <a:r>
                        <a:rPr lang="en-US" sz="1400" dirty="0">
                          <a:latin typeface="Times New Roman" pitchFamily="18" charset="0"/>
                          <a:cs typeface="Times New Roman" pitchFamily="18" charset="0"/>
                        </a:rPr>
                        <a:t> rank in VTU</a:t>
                      </a:r>
                      <a:r>
                        <a:rPr lang="en-US" sz="1400" baseline="0" dirty="0">
                          <a:latin typeface="Times New Roman" pitchFamily="18" charset="0"/>
                          <a:cs typeface="Times New Roman" pitchFamily="18" charset="0"/>
                        </a:rPr>
                        <a:t>  &amp; Topper of all toppers  with 2 Gold medals at University level.</a:t>
                      </a:r>
                      <a:endParaRPr lang="en-US" sz="14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595461">
                <a:tc>
                  <a:txBody>
                    <a:bodyPr/>
                    <a:lstStyle/>
                    <a:p>
                      <a:r>
                        <a:rPr lang="en-US" sz="1400" dirty="0">
                          <a:latin typeface="Times New Roman" pitchFamily="18" charset="0"/>
                          <a:cs typeface="Times New Roman" pitchFamily="18" charset="0"/>
                        </a:rPr>
                        <a:t>PhD awarded  under guidance of Dr. Ravikumar G K</a:t>
                      </a:r>
                    </a:p>
                  </a:txBody>
                  <a:tcPr/>
                </a:tc>
                <a:tc>
                  <a:txBody>
                    <a:bodyPr/>
                    <a:lstStyle/>
                    <a:p>
                      <a:r>
                        <a:rPr lang="en-US" sz="1400" dirty="0">
                          <a:latin typeface="Times New Roman" pitchFamily="18" charset="0"/>
                          <a:cs typeface="Times New Roman" pitchFamily="18" charset="0"/>
                        </a:rPr>
                        <a:t>2 in house</a:t>
                      </a:r>
                      <a:r>
                        <a:rPr lang="en-US" sz="1400" baseline="0" dirty="0">
                          <a:latin typeface="Times New Roman" pitchFamily="18" charset="0"/>
                          <a:cs typeface="Times New Roman" pitchFamily="18" charset="0"/>
                        </a:rPr>
                        <a:t> Research Scholars</a:t>
                      </a:r>
                    </a:p>
                    <a:p>
                      <a:r>
                        <a:rPr lang="en-US" sz="1400" baseline="0" dirty="0">
                          <a:latin typeface="Times New Roman" pitchFamily="18" charset="0"/>
                          <a:cs typeface="Times New Roman" pitchFamily="18" charset="0"/>
                        </a:rPr>
                        <a:t>3 outside Research Scholars</a:t>
                      </a:r>
                      <a:endParaRPr lang="en-US" sz="1400" dirty="0">
                        <a:latin typeface="Times New Roman" pitchFamily="18" charset="0"/>
                        <a:cs typeface="Times New Roman" pitchFamily="18" charset="0"/>
                      </a:endParaRPr>
                    </a:p>
                  </a:txBody>
                  <a:tcPr/>
                </a:tc>
                <a:extLst>
                  <a:ext uri="{0D108BD9-81ED-4DB2-BD59-A6C34878D82A}">
                    <a16:rowId xmlns:a16="http://schemas.microsoft.com/office/drawing/2014/main" val="10006"/>
                  </a:ext>
                </a:extLst>
              </a:tr>
              <a:tr h="595461">
                <a:tc>
                  <a:txBody>
                    <a:bodyPr/>
                    <a:lstStyle/>
                    <a:p>
                      <a:r>
                        <a:rPr lang="en-US" sz="1400" dirty="0">
                          <a:latin typeface="Times New Roman" pitchFamily="18" charset="0"/>
                          <a:cs typeface="Times New Roman" pitchFamily="18" charset="0"/>
                        </a:rPr>
                        <a:t>Alumni</a:t>
                      </a:r>
                    </a:p>
                  </a:txBody>
                  <a:tcPr/>
                </a:tc>
                <a:tc>
                  <a:txBody>
                    <a:bodyPr/>
                    <a:lstStyle/>
                    <a:p>
                      <a:r>
                        <a:rPr lang="en-US" sz="1400" dirty="0">
                          <a:latin typeface="Times New Roman" pitchFamily="18" charset="0"/>
                          <a:cs typeface="Times New Roman" pitchFamily="18" charset="0"/>
                        </a:rPr>
                        <a:t>Many of our alumni are working around the globe in reputed MNCs</a:t>
                      </a:r>
                    </a:p>
                  </a:txBody>
                  <a:tcPr/>
                </a:tc>
                <a:extLst>
                  <a:ext uri="{0D108BD9-81ED-4DB2-BD59-A6C34878D82A}">
                    <a16:rowId xmlns:a16="http://schemas.microsoft.com/office/drawing/2014/main" val="10007"/>
                  </a:ext>
                </a:extLst>
              </a:tr>
              <a:tr h="344989">
                <a:tc>
                  <a:txBody>
                    <a:bodyPr/>
                    <a:lstStyle/>
                    <a:p>
                      <a:r>
                        <a:rPr lang="en-US" sz="1400" dirty="0">
                          <a:latin typeface="Times New Roman" pitchFamily="18" charset="0"/>
                          <a:cs typeface="Times New Roman" pitchFamily="18" charset="0"/>
                        </a:rPr>
                        <a:t>NPTEL /MOOC Courses</a:t>
                      </a:r>
                    </a:p>
                  </a:txBody>
                  <a:tcPr/>
                </a:tc>
                <a:tc>
                  <a:txBody>
                    <a:bodyPr/>
                    <a:lstStyle/>
                    <a:p>
                      <a:r>
                        <a:rPr lang="en-US" sz="1400" dirty="0">
                          <a:latin typeface="Times New Roman" pitchFamily="18" charset="0"/>
                          <a:cs typeface="Times New Roman" pitchFamily="18" charset="0"/>
                        </a:rPr>
                        <a:t>Our</a:t>
                      </a:r>
                      <a:r>
                        <a:rPr lang="en-US" sz="1400" baseline="0" dirty="0">
                          <a:latin typeface="Times New Roman" pitchFamily="18" charset="0"/>
                          <a:cs typeface="Times New Roman" pitchFamily="18" charset="0"/>
                        </a:rPr>
                        <a:t> staffs are continuously doing certification courses</a:t>
                      </a:r>
                      <a:endParaRPr lang="en-US" sz="1400" dirty="0">
                        <a:latin typeface="Times New Roman" pitchFamily="18" charset="0"/>
                        <a:cs typeface="Times New Roman" pitchFamily="18" charset="0"/>
                      </a:endParaRPr>
                    </a:p>
                  </a:txBody>
                  <a:tcPr/>
                </a:tc>
                <a:extLst>
                  <a:ext uri="{0D108BD9-81ED-4DB2-BD59-A6C34878D82A}">
                    <a16:rowId xmlns:a16="http://schemas.microsoft.com/office/drawing/2014/main" val="10008"/>
                  </a:ext>
                </a:extLst>
              </a:tr>
              <a:tr h="344989">
                <a:tc>
                  <a:txBody>
                    <a:bodyPr/>
                    <a:lstStyle/>
                    <a:p>
                      <a:r>
                        <a:rPr lang="en-US" sz="1400" dirty="0">
                          <a:latin typeface="Times New Roman" pitchFamily="18" charset="0"/>
                          <a:cs typeface="Times New Roman" pitchFamily="18" charset="0"/>
                        </a:rPr>
                        <a:t>KSCST Fund</a:t>
                      </a:r>
                    </a:p>
                  </a:txBody>
                  <a:tcPr/>
                </a:tc>
                <a:tc>
                  <a:txBody>
                    <a:bodyPr/>
                    <a:lstStyle/>
                    <a:p>
                      <a:r>
                        <a:rPr lang="en-US" sz="1400" dirty="0">
                          <a:latin typeface="Times New Roman" pitchFamily="18" charset="0"/>
                          <a:cs typeface="Times New Roman" pitchFamily="18" charset="0"/>
                        </a:rPr>
                        <a:t>2 student project got</a:t>
                      </a:r>
                      <a:r>
                        <a:rPr lang="en-US" sz="1400" baseline="0" dirty="0">
                          <a:latin typeface="Times New Roman" pitchFamily="18" charset="0"/>
                          <a:cs typeface="Times New Roman" pitchFamily="18" charset="0"/>
                        </a:rPr>
                        <a:t> fund by GOK. Total  9000Rs.</a:t>
                      </a:r>
                      <a:endParaRPr lang="en-US" sz="1400" dirty="0">
                        <a:latin typeface="Times New Roman" pitchFamily="18" charset="0"/>
                        <a:cs typeface="Times New Roman" pitchFamily="18" charset="0"/>
                      </a:endParaRPr>
                    </a:p>
                  </a:txBody>
                  <a:tcPr/>
                </a:tc>
                <a:extLst>
                  <a:ext uri="{0D108BD9-81ED-4DB2-BD59-A6C34878D82A}">
                    <a16:rowId xmlns:a16="http://schemas.microsoft.com/office/drawing/2014/main" val="10009"/>
                  </a:ext>
                </a:extLst>
              </a:tr>
            </a:tbl>
          </a:graphicData>
        </a:graphic>
      </p:graphicFrame>
      <p:sp>
        <p:nvSpPr>
          <p:cNvPr id="5" name="Slide Number Placeholder 3">
            <a:extLst>
              <a:ext uri="{FF2B5EF4-FFF2-40B4-BE49-F238E27FC236}">
                <a16:creationId xmlns:a16="http://schemas.microsoft.com/office/drawing/2014/main" id="{47235B5C-EE38-4B17-A9CF-4EBE6A9728EB}"/>
              </a:ext>
            </a:extLst>
          </p:cNvPr>
          <p:cNvSpPr>
            <a:spLocks noGrp="1"/>
          </p:cNvSpPr>
          <p:nvPr>
            <p:ph type="sldNum" sz="quarter" idx="12"/>
          </p:nvPr>
        </p:nvSpPr>
        <p:spPr>
          <a:xfrm>
            <a:off x="11567886" y="6545956"/>
            <a:ext cx="569522" cy="312044"/>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6</a:t>
            </a:fld>
            <a:endParaRPr lang="en-IN" sz="1800" spc="400" dirty="0">
              <a:solidFill>
                <a:schemeClr val="bg1">
                  <a:lumMod val="95000"/>
                </a:schemeClr>
              </a:solidFill>
            </a:endParaRPr>
          </a:p>
        </p:txBody>
      </p:sp>
      <p:pic>
        <p:nvPicPr>
          <p:cNvPr id="8" name="Picture 7">
            <a:extLst>
              <a:ext uri="{FF2B5EF4-FFF2-40B4-BE49-F238E27FC236}">
                <a16:creationId xmlns:a16="http://schemas.microsoft.com/office/drawing/2014/main" id="{E388B22C-2228-4F76-8CCF-BBA308D96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1252598" cy="1252598"/>
          </a:xfrm>
          <a:prstGeom prst="rect">
            <a:avLst/>
          </a:prstGeom>
        </p:spPr>
      </p:pic>
      <p:cxnSp>
        <p:nvCxnSpPr>
          <p:cNvPr id="9" name="Straight Connector 8">
            <a:extLst>
              <a:ext uri="{FF2B5EF4-FFF2-40B4-BE49-F238E27FC236}">
                <a16:creationId xmlns:a16="http://schemas.microsoft.com/office/drawing/2014/main" id="{ACE0491A-0D1C-4C16-9D50-AB504EED1D4C}"/>
              </a:ext>
            </a:extLst>
          </p:cNvPr>
          <p:cNvCxnSpPr/>
          <p:nvPr/>
        </p:nvCxnSpPr>
        <p:spPr>
          <a:xfrm>
            <a:off x="1904495" y="573205"/>
            <a:ext cx="9303658" cy="0"/>
          </a:xfrm>
          <a:prstGeom prst="line">
            <a:avLst/>
          </a:prstGeom>
          <a:ln w="127000" cap="rnd" cmpd="tri">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ounded Rectangle 4">
            <a:extLst>
              <a:ext uri="{FF2B5EF4-FFF2-40B4-BE49-F238E27FC236}">
                <a16:creationId xmlns:a16="http://schemas.microsoft.com/office/drawing/2014/main" id="{4634D5DB-8D99-4EE3-89F5-0A751C5FA04E}"/>
              </a:ext>
            </a:extLst>
          </p:cNvPr>
          <p:cNvSpPr/>
          <p:nvPr/>
        </p:nvSpPr>
        <p:spPr>
          <a:xfrm>
            <a:off x="93696" y="1600824"/>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HOD Profile</a:t>
            </a:r>
          </a:p>
        </p:txBody>
      </p:sp>
      <p:sp>
        <p:nvSpPr>
          <p:cNvPr id="17" name="Rounded Rectangle 5">
            <a:extLst>
              <a:ext uri="{FF2B5EF4-FFF2-40B4-BE49-F238E27FC236}">
                <a16:creationId xmlns:a16="http://schemas.microsoft.com/office/drawing/2014/main" id="{856E4FB1-4E33-4E5D-8A04-854181FEA888}"/>
              </a:ext>
            </a:extLst>
          </p:cNvPr>
          <p:cNvSpPr/>
          <p:nvPr/>
        </p:nvSpPr>
        <p:spPr>
          <a:xfrm>
            <a:off x="93696" y="2984263"/>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Department Profile</a:t>
            </a:r>
          </a:p>
        </p:txBody>
      </p:sp>
      <p:sp>
        <p:nvSpPr>
          <p:cNvPr id="18" name="Rounded Rectangle 20">
            <a:hlinkClick r:id="" action="ppaction://noaction" highlightClick="1"/>
            <a:extLst>
              <a:ext uri="{FF2B5EF4-FFF2-40B4-BE49-F238E27FC236}">
                <a16:creationId xmlns:a16="http://schemas.microsoft.com/office/drawing/2014/main" id="{A67BD9D3-8B2A-4709-BC71-68520EA7E5D3}"/>
              </a:ext>
            </a:extLst>
          </p:cNvPr>
          <p:cNvSpPr/>
          <p:nvPr/>
        </p:nvSpPr>
        <p:spPr>
          <a:xfrm>
            <a:off x="93696" y="3670302"/>
            <a:ext cx="1792530"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ea typeface="Cambria" panose="02040503050406030204" pitchFamily="18" charset="0"/>
                <a:cs typeface="Times New Roman" panose="02020603050405020304" pitchFamily="18" charset="0"/>
              </a:rPr>
              <a:t>Department Achievements</a:t>
            </a:r>
          </a:p>
        </p:txBody>
      </p:sp>
      <p:sp>
        <p:nvSpPr>
          <p:cNvPr id="19" name="Rounded Rectangle 20">
            <a:hlinkClick r:id="" action="ppaction://noaction" highlightClick="1"/>
            <a:extLst>
              <a:ext uri="{FF2B5EF4-FFF2-40B4-BE49-F238E27FC236}">
                <a16:creationId xmlns:a16="http://schemas.microsoft.com/office/drawing/2014/main" id="{2CF2342E-03EA-4AD2-B105-FDB7245CE129}"/>
              </a:ext>
            </a:extLst>
          </p:cNvPr>
          <p:cNvSpPr/>
          <p:nvPr/>
        </p:nvSpPr>
        <p:spPr>
          <a:xfrm>
            <a:off x="93697" y="4950709"/>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Student </a:t>
            </a:r>
          </a:p>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Achievements</a:t>
            </a:r>
          </a:p>
        </p:txBody>
      </p:sp>
      <p:sp>
        <p:nvSpPr>
          <p:cNvPr id="20" name="Rounded Rectangle 20">
            <a:hlinkClick r:id="" action="ppaction://noaction" highlightClick="1"/>
            <a:extLst>
              <a:ext uri="{FF2B5EF4-FFF2-40B4-BE49-F238E27FC236}">
                <a16:creationId xmlns:a16="http://schemas.microsoft.com/office/drawing/2014/main" id="{DB0CEC88-D8F1-4ECC-AA2F-75C25F4119DB}"/>
              </a:ext>
            </a:extLst>
          </p:cNvPr>
          <p:cNvSpPr/>
          <p:nvPr/>
        </p:nvSpPr>
        <p:spPr>
          <a:xfrm>
            <a:off x="113364" y="5663554"/>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Alumni Student Achievements</a:t>
            </a:r>
          </a:p>
        </p:txBody>
      </p:sp>
      <p:sp>
        <p:nvSpPr>
          <p:cNvPr id="21" name="Rounded Rectangle 20">
            <a:hlinkClick r:id="" action="ppaction://noaction" highlightClick="1"/>
            <a:extLst>
              <a:ext uri="{FF2B5EF4-FFF2-40B4-BE49-F238E27FC236}">
                <a16:creationId xmlns:a16="http://schemas.microsoft.com/office/drawing/2014/main" id="{2E472A4C-8089-4D4C-A857-151100511358}"/>
              </a:ext>
            </a:extLst>
          </p:cNvPr>
          <p:cNvSpPr/>
          <p:nvPr/>
        </p:nvSpPr>
        <p:spPr>
          <a:xfrm>
            <a:off x="105422" y="4301003"/>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Staffs</a:t>
            </a:r>
          </a:p>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Achievements</a:t>
            </a:r>
          </a:p>
        </p:txBody>
      </p:sp>
      <p:sp>
        <p:nvSpPr>
          <p:cNvPr id="22" name="Rounded Rectangle 4">
            <a:extLst>
              <a:ext uri="{FF2B5EF4-FFF2-40B4-BE49-F238E27FC236}">
                <a16:creationId xmlns:a16="http://schemas.microsoft.com/office/drawing/2014/main" id="{D14C1572-5EB8-45D0-A5CD-010FE755F061}"/>
              </a:ext>
            </a:extLst>
          </p:cNvPr>
          <p:cNvSpPr/>
          <p:nvPr/>
        </p:nvSpPr>
        <p:spPr>
          <a:xfrm>
            <a:off x="92336" y="2298446"/>
            <a:ext cx="1792530" cy="612934"/>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Head R &amp; D, Professor Profile</a:t>
            </a:r>
          </a:p>
        </p:txBody>
      </p:sp>
      <p:sp>
        <p:nvSpPr>
          <p:cNvPr id="23" name="Footer Placeholder 7">
            <a:extLst>
              <a:ext uri="{FF2B5EF4-FFF2-40B4-BE49-F238E27FC236}">
                <a16:creationId xmlns:a16="http://schemas.microsoft.com/office/drawing/2014/main" id="{1C09BD10-0910-45AF-AD8E-4427FA63257F}"/>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4" name="Date Placeholder 8">
            <a:extLst>
              <a:ext uri="{FF2B5EF4-FFF2-40B4-BE49-F238E27FC236}">
                <a16:creationId xmlns:a16="http://schemas.microsoft.com/office/drawing/2014/main" id="{0441F8BF-CAAA-4AE5-9FF9-56D6BC03C6A1}"/>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02044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3A0CD613-E0AE-44C8-AB2D-18630A09E4A3}"/>
              </a:ext>
            </a:extLst>
          </p:cNvPr>
          <p:cNvSpPr txBox="1">
            <a:spLocks/>
          </p:cNvSpPr>
          <p:nvPr/>
        </p:nvSpPr>
        <p:spPr>
          <a:xfrm>
            <a:off x="2209800" y="121916"/>
            <a:ext cx="8763000" cy="689932"/>
          </a:xfrm>
          <a:prstGeom prst="rect">
            <a:avLst/>
          </a:prstGeom>
        </p:spPr>
        <p:txBody>
          <a:bodyPr vert="horz" wrap="square" lIns="0" tIns="12700" rIns="0" bIns="0" rtlCol="0">
            <a:spAutoFit/>
          </a:bodyPr>
          <a:lstStyle>
            <a:lvl1pPr>
              <a:defRPr sz="3200" b="1" i="0">
                <a:solidFill>
                  <a:srgbClr val="001F5F"/>
                </a:solidFill>
                <a:latin typeface="Times New Roman"/>
                <a:ea typeface="+mj-ea"/>
                <a:cs typeface="Times New Roman"/>
              </a:defRPr>
            </a:lvl1pPr>
          </a:lstStyle>
          <a:p>
            <a:pPr marL="1985010" marR="0" lvl="0" indent="0" algn="ctr" defTabSz="914400" eaLnBrk="1" fontAlgn="auto" latinLnBrk="0" hangingPunct="1">
              <a:lnSpc>
                <a:spcPct val="100000"/>
              </a:lnSpc>
              <a:spcBef>
                <a:spcPts val="100"/>
              </a:spcBef>
              <a:spcAft>
                <a:spcPts val="0"/>
              </a:spcAft>
              <a:buClrTx/>
              <a:buSzTx/>
              <a:buFontTx/>
              <a:buNone/>
              <a:tabLst/>
              <a:defRPr/>
            </a:pPr>
            <a:r>
              <a:rPr kumimoji="0" lang="en-US" sz="2000" b="1" i="0" u="none" strike="noStrike" kern="0" cap="none" spc="-10" normalizeH="0" baseline="0" noProof="0">
                <a:ln>
                  <a:noFill/>
                </a:ln>
                <a:solidFill>
                  <a:srgbClr val="800000"/>
                </a:solidFill>
                <a:effectLst/>
                <a:uLnTx/>
                <a:uFillTx/>
                <a:latin typeface="Times New Roman" pitchFamily="18" charset="0"/>
                <a:ea typeface="+mj-ea"/>
                <a:cs typeface="Times New Roman" pitchFamily="18" charset="0"/>
              </a:rPr>
              <a:t>Process</a:t>
            </a:r>
            <a:r>
              <a:rPr kumimoji="0" lang="en-US" sz="2000" b="1" i="0" u="none" strike="noStrike" kern="0" cap="none" spc="10" normalizeH="0" baseline="0" noProof="0">
                <a:ln>
                  <a:noFill/>
                </a:ln>
                <a:solidFill>
                  <a:srgbClr val="800000"/>
                </a:solidFill>
                <a:effectLst/>
                <a:uLnTx/>
                <a:uFillTx/>
                <a:latin typeface="Times New Roman" pitchFamily="18" charset="0"/>
                <a:ea typeface="+mj-ea"/>
                <a:cs typeface="Times New Roman" pitchFamily="18" charset="0"/>
              </a:rPr>
              <a:t> </a:t>
            </a:r>
            <a:r>
              <a:rPr kumimoji="0" lang="en-US" sz="2000" b="1" i="0" u="none" strike="noStrike" kern="0" cap="none" spc="-20" normalizeH="0" baseline="0" noProof="0">
                <a:ln>
                  <a:noFill/>
                </a:ln>
                <a:solidFill>
                  <a:srgbClr val="800000"/>
                </a:solidFill>
                <a:effectLst/>
                <a:uLnTx/>
                <a:uFillTx/>
                <a:latin typeface="Times New Roman" pitchFamily="18" charset="0"/>
                <a:ea typeface="+mj-ea"/>
                <a:cs typeface="Times New Roman" pitchFamily="18" charset="0"/>
              </a:rPr>
              <a:t>for</a:t>
            </a:r>
            <a:r>
              <a:rPr kumimoji="0" lang="en-US" sz="2000" b="1" i="0" u="none" strike="noStrike" kern="0" cap="none" spc="15" normalizeH="0" baseline="0" noProof="0">
                <a:ln>
                  <a:noFill/>
                </a:ln>
                <a:solidFill>
                  <a:srgbClr val="800000"/>
                </a:solidFill>
                <a:effectLst/>
                <a:uLnTx/>
                <a:uFillTx/>
                <a:latin typeface="Times New Roman" pitchFamily="18" charset="0"/>
                <a:ea typeface="+mj-ea"/>
                <a:cs typeface="Times New Roman" pitchFamily="18" charset="0"/>
              </a:rPr>
              <a:t> </a:t>
            </a:r>
            <a:r>
              <a:rPr kumimoji="0" lang="en-US" sz="2000" b="1" i="0" u="none" strike="noStrike" kern="0" cap="none" spc="-10" normalizeH="0" baseline="0" noProof="0">
                <a:ln>
                  <a:noFill/>
                </a:ln>
                <a:solidFill>
                  <a:srgbClr val="800000"/>
                </a:solidFill>
                <a:effectLst/>
                <a:uLnTx/>
                <a:uFillTx/>
                <a:latin typeface="Times New Roman" pitchFamily="18" charset="0"/>
                <a:ea typeface="+mj-ea"/>
                <a:cs typeface="Times New Roman" pitchFamily="18" charset="0"/>
              </a:rPr>
              <a:t>defining</a:t>
            </a:r>
            <a:r>
              <a:rPr kumimoji="0" lang="en-US" sz="2000" b="1" i="0" u="none" strike="noStrike" kern="0" cap="none" spc="20" normalizeH="0" baseline="0" noProof="0">
                <a:ln>
                  <a:noFill/>
                </a:ln>
                <a:solidFill>
                  <a:srgbClr val="800000"/>
                </a:solidFill>
                <a:effectLst/>
                <a:uLnTx/>
                <a:uFillTx/>
                <a:latin typeface="Times New Roman" pitchFamily="18" charset="0"/>
                <a:ea typeface="+mj-ea"/>
                <a:cs typeface="Times New Roman" pitchFamily="18" charset="0"/>
              </a:rPr>
              <a:t> </a:t>
            </a:r>
            <a:r>
              <a:rPr kumimoji="0" lang="en-US" sz="2000" b="1" i="0" u="none" strike="noStrike" kern="0" cap="none" spc="-10" normalizeH="0" baseline="0" noProof="0">
                <a:ln>
                  <a:noFill/>
                </a:ln>
                <a:solidFill>
                  <a:srgbClr val="800000"/>
                </a:solidFill>
                <a:effectLst/>
                <a:uLnTx/>
                <a:uFillTx/>
                <a:latin typeface="Times New Roman" pitchFamily="18" charset="0"/>
                <a:ea typeface="+mj-ea"/>
                <a:cs typeface="Times New Roman" pitchFamily="18" charset="0"/>
              </a:rPr>
              <a:t>department</a:t>
            </a:r>
            <a:r>
              <a:rPr kumimoji="0" lang="en-US" sz="2000" b="1" i="0" u="none" strike="noStrike" kern="0" cap="none" spc="30" normalizeH="0" baseline="0" noProof="0">
                <a:ln>
                  <a:noFill/>
                </a:ln>
                <a:solidFill>
                  <a:srgbClr val="800000"/>
                </a:solidFill>
                <a:effectLst/>
                <a:uLnTx/>
                <a:uFillTx/>
                <a:latin typeface="Times New Roman" pitchFamily="18" charset="0"/>
                <a:ea typeface="+mj-ea"/>
                <a:cs typeface="Times New Roman" pitchFamily="18" charset="0"/>
              </a:rPr>
              <a:t> </a:t>
            </a:r>
            <a:r>
              <a:rPr kumimoji="0" lang="en-US" sz="2000" b="1" i="0" u="none" strike="noStrike" kern="0" cap="none" spc="-10" normalizeH="0" baseline="0" noProof="0">
                <a:ln>
                  <a:noFill/>
                </a:ln>
                <a:solidFill>
                  <a:srgbClr val="800000"/>
                </a:solidFill>
                <a:effectLst/>
                <a:uLnTx/>
                <a:uFillTx/>
                <a:latin typeface="Times New Roman" pitchFamily="18" charset="0"/>
                <a:ea typeface="+mj-ea"/>
                <a:cs typeface="Times New Roman" pitchFamily="18" charset="0"/>
              </a:rPr>
              <a:t>Vision</a:t>
            </a:r>
            <a:r>
              <a:rPr kumimoji="0" lang="en-US" sz="2000" b="1" i="0" u="none" strike="noStrike" kern="0" cap="none" spc="30" normalizeH="0" baseline="0" noProof="0">
                <a:ln>
                  <a:noFill/>
                </a:ln>
                <a:solidFill>
                  <a:srgbClr val="800000"/>
                </a:solidFill>
                <a:effectLst/>
                <a:uLnTx/>
                <a:uFillTx/>
                <a:latin typeface="Times New Roman" pitchFamily="18" charset="0"/>
                <a:ea typeface="+mj-ea"/>
                <a:cs typeface="Times New Roman" pitchFamily="18" charset="0"/>
              </a:rPr>
              <a:t> </a:t>
            </a:r>
            <a:r>
              <a:rPr kumimoji="0" lang="en-US" sz="2000" b="1" i="0" u="none" strike="noStrike" kern="0" cap="none" spc="-5" normalizeH="0" baseline="0" noProof="0">
                <a:ln>
                  <a:noFill/>
                </a:ln>
                <a:solidFill>
                  <a:srgbClr val="800000"/>
                </a:solidFill>
                <a:effectLst/>
                <a:uLnTx/>
                <a:uFillTx/>
                <a:latin typeface="Times New Roman" pitchFamily="18" charset="0"/>
                <a:ea typeface="+mj-ea"/>
                <a:cs typeface="Times New Roman" pitchFamily="18" charset="0"/>
              </a:rPr>
              <a:t>and</a:t>
            </a:r>
            <a:r>
              <a:rPr kumimoji="0" lang="en-US" sz="2000" b="1" i="0" u="none" strike="noStrike" kern="0" cap="none" spc="20" normalizeH="0" baseline="0" noProof="0">
                <a:ln>
                  <a:noFill/>
                </a:ln>
                <a:solidFill>
                  <a:srgbClr val="800000"/>
                </a:solidFill>
                <a:effectLst/>
                <a:uLnTx/>
                <a:uFillTx/>
                <a:latin typeface="Times New Roman" pitchFamily="18" charset="0"/>
                <a:ea typeface="+mj-ea"/>
                <a:cs typeface="Times New Roman" pitchFamily="18" charset="0"/>
              </a:rPr>
              <a:t> </a:t>
            </a:r>
            <a:r>
              <a:rPr kumimoji="0" lang="en-US" sz="2000" b="1" i="0" u="none" strike="noStrike" kern="0" cap="none" spc="-5" normalizeH="0" baseline="0" noProof="0">
                <a:ln>
                  <a:noFill/>
                </a:ln>
                <a:solidFill>
                  <a:srgbClr val="800000"/>
                </a:solidFill>
                <a:effectLst/>
                <a:uLnTx/>
                <a:uFillTx/>
                <a:latin typeface="Times New Roman" pitchFamily="18" charset="0"/>
                <a:ea typeface="+mj-ea"/>
                <a:cs typeface="Times New Roman" pitchFamily="18" charset="0"/>
              </a:rPr>
              <a:t>Mission</a:t>
            </a:r>
            <a:r>
              <a:rPr kumimoji="0" lang="en-US" sz="2000" b="1" i="0" u="none" strike="noStrike" kern="0" cap="none" spc="0" normalizeH="0" baseline="0" noProof="0">
                <a:ln>
                  <a:noFill/>
                </a:ln>
                <a:solidFill>
                  <a:srgbClr val="800000"/>
                </a:solidFill>
                <a:effectLst/>
                <a:uLnTx/>
                <a:uFillTx/>
                <a:latin typeface="Times New Roman" pitchFamily="18" charset="0"/>
                <a:ea typeface="+mj-ea"/>
                <a:cs typeface="Times New Roman" pitchFamily="18" charset="0"/>
              </a:rPr>
              <a:t> </a:t>
            </a:r>
            <a:r>
              <a:rPr kumimoji="0" lang="en-US" sz="2000" b="1" i="0" u="none" strike="noStrike" kern="0" cap="none" spc="-20" normalizeH="0" baseline="0" noProof="0">
                <a:ln>
                  <a:noFill/>
                </a:ln>
                <a:solidFill>
                  <a:srgbClr val="800000"/>
                </a:solidFill>
                <a:effectLst/>
                <a:uLnTx/>
                <a:uFillTx/>
                <a:latin typeface="Times New Roman" pitchFamily="18" charset="0"/>
                <a:ea typeface="+mj-ea"/>
                <a:cs typeface="Times New Roman" pitchFamily="18" charset="0"/>
              </a:rPr>
              <a:t>statements</a:t>
            </a:r>
            <a:br>
              <a:rPr kumimoji="0" lang="en-US" sz="2400" b="1" i="0" u="none" strike="noStrike" kern="0" cap="none" spc="0" normalizeH="0" baseline="0" noProof="0">
                <a:ln>
                  <a:noFill/>
                </a:ln>
                <a:solidFill>
                  <a:srgbClr val="001F5F"/>
                </a:solidFill>
                <a:effectLst/>
                <a:uLnTx/>
                <a:uFillTx/>
                <a:latin typeface="Times New Roman" pitchFamily="18" charset="0"/>
                <a:ea typeface="+mj-ea"/>
                <a:cs typeface="Times New Roman" pitchFamily="18" charset="0"/>
              </a:rPr>
            </a:br>
            <a:endParaRPr kumimoji="0" lang="en-US" sz="2400" b="1" i="0" u="none" strike="noStrike" kern="0" cap="none" spc="0" normalizeH="0" baseline="0" noProof="0" dirty="0">
              <a:ln>
                <a:noFill/>
              </a:ln>
              <a:solidFill>
                <a:srgbClr val="001F5F"/>
              </a:solidFill>
              <a:effectLst/>
              <a:uLnTx/>
              <a:uFillTx/>
              <a:latin typeface="Times New Roman"/>
              <a:ea typeface="+mj-ea"/>
              <a:cs typeface="Times New Roman"/>
            </a:endParaRPr>
          </a:p>
        </p:txBody>
      </p:sp>
      <p:pic>
        <p:nvPicPr>
          <p:cNvPr id="5" name="Picture 4">
            <a:extLst>
              <a:ext uri="{FF2B5EF4-FFF2-40B4-BE49-F238E27FC236}">
                <a16:creationId xmlns:a16="http://schemas.microsoft.com/office/drawing/2014/main" id="{61F0527C-7A2C-4CEB-8DF2-9A54328418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112516"/>
            <a:ext cx="8915400" cy="5273040"/>
          </a:xfrm>
          <a:prstGeom prst="rect">
            <a:avLst/>
          </a:prstGeom>
        </p:spPr>
      </p:pic>
      <p:pic>
        <p:nvPicPr>
          <p:cNvPr id="6" name="object 3">
            <a:extLst>
              <a:ext uri="{FF2B5EF4-FFF2-40B4-BE49-F238E27FC236}">
                <a16:creationId xmlns:a16="http://schemas.microsoft.com/office/drawing/2014/main" id="{D08A63B9-72FE-4699-91D1-20938339228B}"/>
              </a:ext>
            </a:extLst>
          </p:cNvPr>
          <p:cNvPicPr/>
          <p:nvPr/>
        </p:nvPicPr>
        <p:blipFill>
          <a:blip r:embed="rId3" cstate="print"/>
          <a:stretch>
            <a:fillRect/>
          </a:stretch>
        </p:blipFill>
        <p:spPr>
          <a:xfrm>
            <a:off x="313944" y="269747"/>
            <a:ext cx="1025652" cy="960119"/>
          </a:xfrm>
          <a:prstGeom prst="rect">
            <a:avLst/>
          </a:prstGeom>
        </p:spPr>
      </p:pic>
      <p:sp>
        <p:nvSpPr>
          <p:cNvPr id="7" name="Footer Placeholder 7">
            <a:extLst>
              <a:ext uri="{FF2B5EF4-FFF2-40B4-BE49-F238E27FC236}">
                <a16:creationId xmlns:a16="http://schemas.microsoft.com/office/drawing/2014/main" id="{5868C041-7008-4D10-98EB-36FA3F3B18ED}"/>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8" name="Date Placeholder 8">
            <a:extLst>
              <a:ext uri="{FF2B5EF4-FFF2-40B4-BE49-F238E27FC236}">
                <a16:creationId xmlns:a16="http://schemas.microsoft.com/office/drawing/2014/main" id="{82D35C86-4531-4E86-A0C5-5546AF83FB92}"/>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9" name="Slide Number Placeholder 3">
            <a:extLst>
              <a:ext uri="{FF2B5EF4-FFF2-40B4-BE49-F238E27FC236}">
                <a16:creationId xmlns:a16="http://schemas.microsoft.com/office/drawing/2014/main" id="{4B4158DD-DDB8-459D-BAAC-CF34F52C55C0}"/>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60</a:t>
            </a:fld>
            <a:endParaRPr lang="en-IN" sz="1800" spc="400" dirty="0">
              <a:solidFill>
                <a:schemeClr val="bg1">
                  <a:lumMod val="95000"/>
                </a:schemeClr>
              </a:solidFill>
            </a:endParaRPr>
          </a:p>
        </p:txBody>
      </p:sp>
    </p:spTree>
    <p:extLst>
      <p:ext uri="{BB962C8B-B14F-4D97-AF65-F5344CB8AC3E}">
        <p14:creationId xmlns:p14="http://schemas.microsoft.com/office/powerpoint/2010/main" val="9874234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F8DF9E59-A0FF-4DC5-A318-4C226CF7777A}"/>
              </a:ext>
            </a:extLst>
          </p:cNvPr>
          <p:cNvSpPr txBox="1">
            <a:spLocks/>
          </p:cNvSpPr>
          <p:nvPr/>
        </p:nvSpPr>
        <p:spPr>
          <a:xfrm>
            <a:off x="1458349" y="140334"/>
            <a:ext cx="9448800" cy="936154"/>
          </a:xfrm>
          <a:prstGeom prst="rect">
            <a:avLst/>
          </a:prstGeom>
        </p:spPr>
        <p:txBody>
          <a:bodyPr vert="horz" wrap="square" lIns="0" tIns="12700" rIns="0" bIns="0" rtlCol="0">
            <a:spAutoFit/>
          </a:bodyPr>
          <a:lstStyle>
            <a:lvl1pPr>
              <a:defRPr sz="3200" b="1" i="0">
                <a:solidFill>
                  <a:srgbClr val="001F5F"/>
                </a:solidFill>
                <a:latin typeface="Times New Roman"/>
                <a:ea typeface="+mj-ea"/>
                <a:cs typeface="Times New Roman"/>
              </a:defRPr>
            </a:lvl1pPr>
          </a:lstStyle>
          <a:p>
            <a:pPr marL="1985010" marR="0" lvl="0" indent="0" defTabSz="914400" eaLnBrk="1" fontAlgn="auto" latinLnBrk="0" hangingPunct="1">
              <a:lnSpc>
                <a:spcPct val="100000"/>
              </a:lnSpc>
              <a:spcBef>
                <a:spcPts val="100"/>
              </a:spcBef>
              <a:spcAft>
                <a:spcPts val="0"/>
              </a:spcAft>
              <a:buClrTx/>
              <a:buSzTx/>
              <a:buFontTx/>
              <a:buNone/>
              <a:tabLst/>
              <a:defRPr/>
            </a:pPr>
            <a:r>
              <a:rPr kumimoji="0" lang="en-US" sz="2000" b="1" i="0" u="none" strike="noStrike" kern="0" cap="none" spc="-10" normalizeH="0" baseline="0" noProof="0" dirty="0">
                <a:ln>
                  <a:noFill/>
                </a:ln>
                <a:solidFill>
                  <a:srgbClr val="800000"/>
                </a:solidFill>
                <a:effectLst/>
                <a:uLnTx/>
                <a:uFillTx/>
                <a:latin typeface="Times New Roman" pitchFamily="18" charset="0"/>
                <a:ea typeface="+mj-ea"/>
                <a:cs typeface="Times New Roman" pitchFamily="18" charset="0"/>
              </a:rPr>
              <a:t>Process</a:t>
            </a:r>
            <a:r>
              <a:rPr kumimoji="0" lang="en-US" sz="2000" b="1" i="0" u="none" strike="noStrike" kern="0" cap="none" spc="15" normalizeH="0" baseline="0" noProof="0" dirty="0">
                <a:ln>
                  <a:noFill/>
                </a:ln>
                <a:solidFill>
                  <a:srgbClr val="800000"/>
                </a:solidFill>
                <a:effectLst/>
                <a:uLnTx/>
                <a:uFillTx/>
                <a:latin typeface="Times New Roman" pitchFamily="18" charset="0"/>
                <a:ea typeface="+mj-ea"/>
                <a:cs typeface="Times New Roman" pitchFamily="18" charset="0"/>
              </a:rPr>
              <a:t> </a:t>
            </a:r>
            <a:r>
              <a:rPr kumimoji="0" lang="en-US" sz="2000" b="1" i="0" u="none" strike="noStrike" kern="0" cap="none" spc="-20" normalizeH="0" baseline="0" noProof="0" dirty="0">
                <a:ln>
                  <a:noFill/>
                </a:ln>
                <a:solidFill>
                  <a:srgbClr val="800000"/>
                </a:solidFill>
                <a:effectLst/>
                <a:uLnTx/>
                <a:uFillTx/>
                <a:latin typeface="Times New Roman" pitchFamily="18" charset="0"/>
                <a:ea typeface="+mj-ea"/>
                <a:cs typeface="Times New Roman" pitchFamily="18" charset="0"/>
              </a:rPr>
              <a:t>for</a:t>
            </a:r>
            <a:r>
              <a:rPr kumimoji="0" lang="en-US" sz="2000" b="1" i="0" u="none" strike="noStrike" kern="0" cap="none" spc="10" normalizeH="0" baseline="0" noProof="0" dirty="0">
                <a:ln>
                  <a:noFill/>
                </a:ln>
                <a:solidFill>
                  <a:srgbClr val="800000"/>
                </a:solidFill>
                <a:effectLst/>
                <a:uLnTx/>
                <a:uFillTx/>
                <a:latin typeface="Times New Roman" pitchFamily="18" charset="0"/>
                <a:ea typeface="+mj-ea"/>
                <a:cs typeface="Times New Roman" pitchFamily="18" charset="0"/>
              </a:rPr>
              <a:t> </a:t>
            </a:r>
            <a:r>
              <a:rPr kumimoji="0" lang="en-US" sz="2000" b="1" i="0" u="none" strike="noStrike" kern="0" cap="none" spc="-10" normalizeH="0" baseline="0" noProof="0" dirty="0">
                <a:ln>
                  <a:noFill/>
                </a:ln>
                <a:solidFill>
                  <a:srgbClr val="800000"/>
                </a:solidFill>
                <a:effectLst/>
                <a:uLnTx/>
                <a:uFillTx/>
                <a:latin typeface="Times New Roman" pitchFamily="18" charset="0"/>
                <a:ea typeface="+mj-ea"/>
                <a:cs typeface="Times New Roman" pitchFamily="18" charset="0"/>
              </a:rPr>
              <a:t>defining</a:t>
            </a:r>
            <a:r>
              <a:rPr kumimoji="0" lang="en-US" sz="2000" b="1" i="0" u="none" strike="noStrike" kern="0" cap="none" spc="20" normalizeH="0" baseline="0" noProof="0" dirty="0">
                <a:ln>
                  <a:noFill/>
                </a:ln>
                <a:solidFill>
                  <a:srgbClr val="800000"/>
                </a:solidFill>
                <a:effectLst/>
                <a:uLnTx/>
                <a:uFillTx/>
                <a:latin typeface="Times New Roman" pitchFamily="18" charset="0"/>
                <a:ea typeface="+mj-ea"/>
                <a:cs typeface="Times New Roman" pitchFamily="18" charset="0"/>
              </a:rPr>
              <a:t> </a:t>
            </a:r>
            <a:r>
              <a:rPr kumimoji="0" lang="en-US" sz="2000" b="1" i="0" u="none" strike="noStrike" kern="0" cap="none" spc="-20" normalizeH="0" baseline="0" noProof="0" dirty="0">
                <a:ln>
                  <a:noFill/>
                </a:ln>
                <a:solidFill>
                  <a:srgbClr val="800000"/>
                </a:solidFill>
                <a:effectLst/>
                <a:uLnTx/>
                <a:uFillTx/>
                <a:latin typeface="Times New Roman" pitchFamily="18" charset="0"/>
                <a:ea typeface="+mj-ea"/>
                <a:cs typeface="Times New Roman" pitchFamily="18" charset="0"/>
              </a:rPr>
              <a:t>Program</a:t>
            </a:r>
            <a:r>
              <a:rPr kumimoji="0" lang="en-US" sz="2000" b="1" i="0" u="none" strike="noStrike" kern="0" cap="none" spc="20" normalizeH="0" baseline="0" noProof="0" dirty="0">
                <a:ln>
                  <a:noFill/>
                </a:ln>
                <a:solidFill>
                  <a:srgbClr val="800000"/>
                </a:solidFill>
                <a:effectLst/>
                <a:uLnTx/>
                <a:uFillTx/>
                <a:latin typeface="Times New Roman" pitchFamily="18" charset="0"/>
                <a:ea typeface="+mj-ea"/>
                <a:cs typeface="Times New Roman" pitchFamily="18" charset="0"/>
              </a:rPr>
              <a:t> </a:t>
            </a:r>
            <a:r>
              <a:rPr kumimoji="0" lang="en-US" sz="2000" b="1" i="0" u="none" strike="noStrike" kern="0" cap="none" spc="-10" normalizeH="0" baseline="0" noProof="0" dirty="0">
                <a:ln>
                  <a:noFill/>
                </a:ln>
                <a:solidFill>
                  <a:srgbClr val="800000"/>
                </a:solidFill>
                <a:effectLst/>
                <a:uLnTx/>
                <a:uFillTx/>
                <a:latin typeface="Times New Roman" pitchFamily="18" charset="0"/>
                <a:ea typeface="+mj-ea"/>
                <a:cs typeface="Times New Roman" pitchFamily="18" charset="0"/>
              </a:rPr>
              <a:t>Educational</a:t>
            </a:r>
            <a:r>
              <a:rPr kumimoji="0" lang="en-US" sz="2000" b="1" i="0" u="none" strike="noStrike" kern="0" cap="none" spc="5" normalizeH="0" baseline="0" noProof="0" dirty="0">
                <a:ln>
                  <a:noFill/>
                </a:ln>
                <a:solidFill>
                  <a:srgbClr val="800000"/>
                </a:solidFill>
                <a:effectLst/>
                <a:uLnTx/>
                <a:uFillTx/>
                <a:latin typeface="Times New Roman" pitchFamily="18" charset="0"/>
                <a:ea typeface="+mj-ea"/>
                <a:cs typeface="Times New Roman" pitchFamily="18" charset="0"/>
              </a:rPr>
              <a:t> </a:t>
            </a:r>
            <a:r>
              <a:rPr kumimoji="0" lang="en-US" sz="2000" b="1" i="0" u="none" strike="noStrike" kern="0" cap="none" spc="-10" normalizeH="0" baseline="0" noProof="0" dirty="0">
                <a:ln>
                  <a:noFill/>
                </a:ln>
                <a:solidFill>
                  <a:srgbClr val="800000"/>
                </a:solidFill>
                <a:effectLst/>
                <a:uLnTx/>
                <a:uFillTx/>
                <a:latin typeface="Times New Roman" pitchFamily="18" charset="0"/>
                <a:ea typeface="+mj-ea"/>
                <a:cs typeface="Times New Roman" pitchFamily="18" charset="0"/>
              </a:rPr>
              <a:t>Objectives</a:t>
            </a:r>
            <a:r>
              <a:rPr kumimoji="0" lang="en-US" sz="2000" b="1" i="0" u="none" strike="noStrike" kern="0" cap="none" spc="0" normalizeH="0" baseline="0" noProof="0" dirty="0">
                <a:ln>
                  <a:noFill/>
                </a:ln>
                <a:solidFill>
                  <a:srgbClr val="800000"/>
                </a:solidFill>
                <a:effectLst/>
                <a:uLnTx/>
                <a:uFillTx/>
                <a:latin typeface="Times New Roman" pitchFamily="18" charset="0"/>
                <a:ea typeface="+mj-ea"/>
                <a:cs typeface="Times New Roman" pitchFamily="18" charset="0"/>
              </a:rPr>
              <a:t> </a:t>
            </a:r>
            <a:r>
              <a:rPr kumimoji="0" lang="en-US" sz="2000" b="1" i="0" u="none" strike="noStrike" kern="0" cap="none" spc="-15" normalizeH="0" baseline="0" noProof="0" dirty="0">
                <a:ln>
                  <a:noFill/>
                </a:ln>
                <a:solidFill>
                  <a:srgbClr val="800000"/>
                </a:solidFill>
                <a:effectLst/>
                <a:uLnTx/>
                <a:uFillTx/>
                <a:latin typeface="Times New Roman" pitchFamily="18" charset="0"/>
                <a:ea typeface="+mj-ea"/>
                <a:cs typeface="Times New Roman" pitchFamily="18" charset="0"/>
              </a:rPr>
              <a:t>(PEOs</a:t>
            </a:r>
            <a:r>
              <a:rPr kumimoji="0" lang="en-US" sz="2800" b="1" i="0" u="none" strike="noStrike" kern="0" cap="none" spc="-15" normalizeH="0" baseline="0" noProof="0" dirty="0">
                <a:ln>
                  <a:noFill/>
                </a:ln>
                <a:solidFill>
                  <a:srgbClr val="800000"/>
                </a:solidFill>
                <a:effectLst/>
                <a:uLnTx/>
                <a:uFillTx/>
                <a:latin typeface="Times New Roman" pitchFamily="18" charset="0"/>
                <a:ea typeface="+mj-ea"/>
                <a:cs typeface="Times New Roman" pitchFamily="18" charset="0"/>
              </a:rPr>
              <a:t>)</a:t>
            </a:r>
            <a:br>
              <a:rPr kumimoji="0" lang="en-US" sz="4000" b="1" i="0" u="none" strike="noStrike" kern="0" cap="none" spc="0" normalizeH="0" baseline="0" noProof="0" dirty="0">
                <a:ln>
                  <a:noFill/>
                </a:ln>
                <a:solidFill>
                  <a:srgbClr val="001F5F"/>
                </a:solidFill>
                <a:effectLst/>
                <a:uLnTx/>
                <a:uFillTx/>
                <a:latin typeface="Times New Roman" pitchFamily="18" charset="0"/>
                <a:ea typeface="+mj-ea"/>
                <a:cs typeface="Times New Roman" pitchFamily="18" charset="0"/>
              </a:rPr>
            </a:br>
            <a:endParaRPr kumimoji="0" lang="en-US" sz="3200" b="1" i="0" u="none" strike="noStrike" kern="0" cap="none" spc="0" normalizeH="0" baseline="0" noProof="0" dirty="0">
              <a:ln>
                <a:noFill/>
              </a:ln>
              <a:solidFill>
                <a:srgbClr val="001F5F"/>
              </a:solidFill>
              <a:effectLst/>
              <a:uLnTx/>
              <a:uFillTx/>
              <a:latin typeface="Times New Roman"/>
              <a:ea typeface="+mj-ea"/>
              <a:cs typeface="Times New Roman"/>
            </a:endParaRPr>
          </a:p>
        </p:txBody>
      </p:sp>
      <p:pic>
        <p:nvPicPr>
          <p:cNvPr id="8" name="object 3">
            <a:extLst>
              <a:ext uri="{FF2B5EF4-FFF2-40B4-BE49-F238E27FC236}">
                <a16:creationId xmlns:a16="http://schemas.microsoft.com/office/drawing/2014/main" id="{7BB3BCD2-31BB-497C-98AF-C1927CF795CA}"/>
              </a:ext>
            </a:extLst>
          </p:cNvPr>
          <p:cNvPicPr/>
          <p:nvPr/>
        </p:nvPicPr>
        <p:blipFill>
          <a:blip r:embed="rId2" cstate="print"/>
          <a:stretch>
            <a:fillRect/>
          </a:stretch>
        </p:blipFill>
        <p:spPr>
          <a:xfrm>
            <a:off x="161544" y="117347"/>
            <a:ext cx="1025652" cy="960119"/>
          </a:xfrm>
          <a:prstGeom prst="rect">
            <a:avLst/>
          </a:prstGeom>
        </p:spPr>
      </p:pic>
      <p:pic>
        <p:nvPicPr>
          <p:cNvPr id="9" name="Picture 8">
            <a:extLst>
              <a:ext uri="{FF2B5EF4-FFF2-40B4-BE49-F238E27FC236}">
                <a16:creationId xmlns:a16="http://schemas.microsoft.com/office/drawing/2014/main" id="{802381BB-3E15-489F-8A2A-2F0F88E70D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861643"/>
            <a:ext cx="8763000" cy="5471160"/>
          </a:xfrm>
          <a:prstGeom prst="rect">
            <a:avLst/>
          </a:prstGeom>
        </p:spPr>
      </p:pic>
      <p:sp>
        <p:nvSpPr>
          <p:cNvPr id="10" name="Footer Placeholder 7">
            <a:extLst>
              <a:ext uri="{FF2B5EF4-FFF2-40B4-BE49-F238E27FC236}">
                <a16:creationId xmlns:a16="http://schemas.microsoft.com/office/drawing/2014/main" id="{75970554-1316-4CC1-98F8-25B1FC1BF015}"/>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11" name="Date Placeholder 8">
            <a:extLst>
              <a:ext uri="{FF2B5EF4-FFF2-40B4-BE49-F238E27FC236}">
                <a16:creationId xmlns:a16="http://schemas.microsoft.com/office/drawing/2014/main" id="{1ED48EB1-982C-4EA5-8C02-14F0B6513551}"/>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12" name="Slide Number Placeholder 3">
            <a:extLst>
              <a:ext uri="{FF2B5EF4-FFF2-40B4-BE49-F238E27FC236}">
                <a16:creationId xmlns:a16="http://schemas.microsoft.com/office/drawing/2014/main" id="{658376FD-0E7A-4641-9B1C-C50A0A9436FD}"/>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61</a:t>
            </a:fld>
            <a:endParaRPr lang="en-IN" sz="1800" spc="400" dirty="0">
              <a:solidFill>
                <a:schemeClr val="bg1">
                  <a:lumMod val="95000"/>
                </a:schemeClr>
              </a:solidFill>
            </a:endParaRPr>
          </a:p>
        </p:txBody>
      </p:sp>
    </p:spTree>
    <p:extLst>
      <p:ext uri="{BB962C8B-B14F-4D97-AF65-F5344CB8AC3E}">
        <p14:creationId xmlns:p14="http://schemas.microsoft.com/office/powerpoint/2010/main" val="35596789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01A2B0AF-6E9E-4C36-9BFA-A7767212728B}"/>
              </a:ext>
            </a:extLst>
          </p:cNvPr>
          <p:cNvSpPr txBox="1">
            <a:spLocks/>
          </p:cNvSpPr>
          <p:nvPr/>
        </p:nvSpPr>
        <p:spPr>
          <a:xfrm>
            <a:off x="1686910" y="40905"/>
            <a:ext cx="8071945" cy="443711"/>
          </a:xfrm>
          <a:prstGeom prst="rect">
            <a:avLst/>
          </a:prstGeom>
        </p:spPr>
        <p:txBody>
          <a:bodyPr vert="horz" wrap="square" lIns="0" tIns="12700" rIns="0" bIns="0" rtlCol="0">
            <a:spAutoFit/>
          </a:bodyPr>
          <a:lstStyle>
            <a:lvl1pPr>
              <a:defRPr sz="3200" b="1" i="0">
                <a:solidFill>
                  <a:srgbClr val="001F5F"/>
                </a:solidFill>
                <a:latin typeface="Times New Roman"/>
                <a:ea typeface="+mj-ea"/>
                <a:cs typeface="Times New Roman"/>
              </a:defRPr>
            </a:lvl1pPr>
          </a:lstStyle>
          <a:p>
            <a:pPr marL="1985010" marR="0" lvl="0" indent="0" algn="l" defTabSz="914400" eaLnBrk="1" fontAlgn="auto" latinLnBrk="0" hangingPunct="1">
              <a:lnSpc>
                <a:spcPct val="100000"/>
              </a:lnSpc>
              <a:spcBef>
                <a:spcPts val="100"/>
              </a:spcBef>
              <a:spcAft>
                <a:spcPts val="0"/>
              </a:spcAft>
              <a:buClrTx/>
              <a:buSzTx/>
              <a:buFontTx/>
              <a:buNone/>
              <a:tabLst/>
              <a:defRPr/>
            </a:pPr>
            <a:r>
              <a:rPr kumimoji="0" lang="en-US" sz="2800" b="1" i="0" u="none" strike="noStrike" kern="0" cap="none" spc="0" normalizeH="0" baseline="0" noProof="0" dirty="0">
                <a:ln>
                  <a:noFill/>
                </a:ln>
                <a:solidFill>
                  <a:srgbClr val="C0504D">
                    <a:lumMod val="75000"/>
                  </a:srgbClr>
                </a:solidFill>
                <a:effectLst/>
                <a:uLnTx/>
                <a:uFillTx/>
                <a:latin typeface="Times New Roman" pitchFamily="18" charset="0"/>
                <a:ea typeface="+mj-ea"/>
                <a:cs typeface="Times New Roman" pitchFamily="18" charset="0"/>
              </a:rPr>
              <a:t>Academic Planning and Monitoring</a:t>
            </a:r>
            <a:endParaRPr kumimoji="0" lang="en-US" sz="3600" b="1" i="0" u="none" strike="noStrike" kern="0" cap="none" spc="0" normalizeH="0" baseline="0" noProof="0" dirty="0">
              <a:ln>
                <a:noFill/>
              </a:ln>
              <a:solidFill>
                <a:srgbClr val="001F5F"/>
              </a:solidFill>
              <a:effectLst/>
              <a:uLnTx/>
              <a:uFillTx/>
              <a:latin typeface="Times New Roman"/>
              <a:ea typeface="+mj-ea"/>
              <a:cs typeface="Times New Roman"/>
            </a:endParaRPr>
          </a:p>
        </p:txBody>
      </p:sp>
      <p:pic>
        <p:nvPicPr>
          <p:cNvPr id="8" name="object 3">
            <a:extLst>
              <a:ext uri="{FF2B5EF4-FFF2-40B4-BE49-F238E27FC236}">
                <a16:creationId xmlns:a16="http://schemas.microsoft.com/office/drawing/2014/main" id="{505ADC0D-9076-45F5-B786-47E4E4AE6E9F}"/>
              </a:ext>
            </a:extLst>
          </p:cNvPr>
          <p:cNvPicPr/>
          <p:nvPr/>
        </p:nvPicPr>
        <p:blipFill>
          <a:blip r:embed="rId2" cstate="print"/>
          <a:stretch>
            <a:fillRect/>
          </a:stretch>
        </p:blipFill>
        <p:spPr>
          <a:xfrm>
            <a:off x="161544" y="117347"/>
            <a:ext cx="1025652" cy="960119"/>
          </a:xfrm>
          <a:prstGeom prst="rect">
            <a:avLst/>
          </a:prstGeom>
        </p:spPr>
      </p:pic>
      <p:graphicFrame>
        <p:nvGraphicFramePr>
          <p:cNvPr id="9" name="Table 8">
            <a:extLst>
              <a:ext uri="{FF2B5EF4-FFF2-40B4-BE49-F238E27FC236}">
                <a16:creationId xmlns:a16="http://schemas.microsoft.com/office/drawing/2014/main" id="{4B885B1D-EB6F-4C2C-A827-EDF56BE5254C}"/>
              </a:ext>
            </a:extLst>
          </p:cNvPr>
          <p:cNvGraphicFramePr>
            <a:graphicFrameLocks noGrp="1"/>
          </p:cNvGraphicFramePr>
          <p:nvPr>
            <p:extLst>
              <p:ext uri="{D42A27DB-BD31-4B8C-83A1-F6EECF244321}">
                <p14:modId xmlns:p14="http://schemas.microsoft.com/office/powerpoint/2010/main" val="3056967545"/>
              </p:ext>
            </p:extLst>
          </p:nvPr>
        </p:nvGraphicFramePr>
        <p:xfrm>
          <a:off x="1686910" y="636084"/>
          <a:ext cx="10042635" cy="2242564"/>
        </p:xfrm>
        <a:graphic>
          <a:graphicData uri="http://schemas.openxmlformats.org/drawingml/2006/table">
            <a:tbl>
              <a:tblPr firstRow="1" bandRow="1">
                <a:tableStyleId>{775DCB02-9BB8-47FD-8907-85C794F793BA}</a:tableStyleId>
              </a:tblPr>
              <a:tblGrid>
                <a:gridCol w="10042635">
                  <a:extLst>
                    <a:ext uri="{9D8B030D-6E8A-4147-A177-3AD203B41FA5}">
                      <a16:colId xmlns:a16="http://schemas.microsoft.com/office/drawing/2014/main" val="20000"/>
                    </a:ext>
                  </a:extLst>
                </a:gridCol>
              </a:tblGrid>
              <a:tr h="427353">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0" algn="ctr" defTabSz="457200" rtl="0" eaLnBrk="1" latinLnBrk="0" hangingPunct="1"/>
                      <a:r>
                        <a:rPr lang="en-US" sz="2000" b="1" kern="1200" cap="none" dirty="0">
                          <a:ln w="3175" cmpd="sng">
                            <a:noFill/>
                          </a:ln>
                          <a:solidFill>
                            <a:srgbClr val="002060"/>
                          </a:solidFill>
                          <a:effectLst/>
                          <a:latin typeface="Times New Roman" panose="02020603050405020304" pitchFamily="18" charset="0"/>
                          <a:cs typeface="Times New Roman" panose="02020603050405020304" pitchFamily="18" charset="0"/>
                        </a:rPr>
                        <a:t>Identifying Action to fill the Gaps in attaining POs </a:t>
                      </a:r>
                      <a:endParaRPr lang="en-IN" sz="2000" b="1" kern="1200" cap="none" dirty="0">
                        <a:ln w="3175" cmpd="sng">
                          <a:noFill/>
                        </a:ln>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37837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457200" rtl="0" eaLnBrk="1" latinLnBrk="0" hangingPunct="1"/>
                      <a:r>
                        <a:rPr lang="en-US" sz="2000" b="1" kern="1200" cap="none" dirty="0">
                          <a:ln w="3175" cmpd="sng">
                            <a:noFill/>
                          </a:ln>
                          <a:solidFill>
                            <a:srgbClr val="002060"/>
                          </a:solidFill>
                          <a:effectLst/>
                          <a:latin typeface="Times New Roman" panose="02020603050405020304" pitchFamily="18" charset="0"/>
                          <a:cs typeface="Times New Roman" panose="02020603050405020304" pitchFamily="18" charset="0"/>
                        </a:rPr>
                        <a:t>Identifying Action to improve attainment</a:t>
                      </a:r>
                      <a:endParaRPr lang="en-IN" sz="2000" b="1" kern="1200" cap="none" dirty="0">
                        <a:ln w="3175" cmpd="sng">
                          <a:noFill/>
                        </a:ln>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r h="43933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457200" rtl="0" eaLnBrk="1" latinLnBrk="0" hangingPunct="1"/>
                      <a:r>
                        <a:rPr lang="en-US" sz="2000" b="1" kern="1200" cap="none" dirty="0">
                          <a:ln w="3175" cmpd="sng">
                            <a:noFill/>
                          </a:ln>
                          <a:solidFill>
                            <a:srgbClr val="002060"/>
                          </a:solidFill>
                          <a:effectLst/>
                          <a:latin typeface="Times New Roman" panose="02020603050405020304" pitchFamily="18" charset="0"/>
                          <a:cs typeface="Times New Roman" panose="02020603050405020304" pitchFamily="18" charset="0"/>
                        </a:rPr>
                        <a:t>Prepare Calendar of Events, Time table, Lesson plan </a:t>
                      </a:r>
                      <a:endParaRPr lang="en-IN" sz="2000" b="1" kern="1200" cap="none" dirty="0">
                        <a:ln w="3175" cmpd="sng">
                          <a:noFill/>
                        </a:ln>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2729328849"/>
                  </a:ext>
                </a:extLst>
              </a:tr>
              <a:tr h="40990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ctr" defTabSz="685800">
                        <a:spcAft>
                          <a:spcPts val="1200"/>
                        </a:spcAft>
                        <a:buFont typeface="Wingdings" panose="05000000000000000000" pitchFamily="2" charset="2"/>
                        <a:buNone/>
                        <a:defRPr/>
                      </a:pPr>
                      <a:r>
                        <a:rPr lang="en-US" sz="2000" b="1" kern="1200" cap="none" dirty="0">
                          <a:ln w="3175" cmpd="sng">
                            <a:noFill/>
                          </a:ln>
                          <a:solidFill>
                            <a:srgbClr val="002060"/>
                          </a:solidFill>
                          <a:effectLst/>
                          <a:latin typeface="Times New Roman" panose="02020603050405020304" pitchFamily="18" charset="0"/>
                          <a:cs typeface="Times New Roman" panose="02020603050405020304" pitchFamily="18" charset="0"/>
                        </a:rPr>
                        <a:t>Monitoring and Reporting through Proctors</a:t>
                      </a:r>
                      <a:endParaRPr lang="en-US" sz="2000" b="1" kern="1200" cap="none" dirty="0">
                        <a:ln w="3175" cmpd="sng">
                          <a:noFill/>
                        </a:ln>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1029356017"/>
                  </a:ext>
                </a:extLst>
              </a:tr>
              <a:tr h="56973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457200" rtl="0" eaLnBrk="1" latinLnBrk="0" hangingPunct="1"/>
                      <a:r>
                        <a:rPr lang="en-US" sz="2000" b="1" kern="1200" cap="none" dirty="0">
                          <a:ln w="3175" cmpd="sng">
                            <a:noFill/>
                          </a:ln>
                          <a:solidFill>
                            <a:srgbClr val="002060"/>
                          </a:solidFill>
                          <a:effectLst/>
                          <a:latin typeface="Times New Roman" panose="02020603050405020304" pitchFamily="18" charset="0"/>
                          <a:cs typeface="Times New Roman" panose="02020603050405020304" pitchFamily="18" charset="0"/>
                        </a:rPr>
                        <a:t>Remedial measures: Tutorial and special classes</a:t>
                      </a:r>
                      <a:endParaRPr lang="en-US" sz="2000" b="1" kern="1200" cap="none" dirty="0">
                        <a:ln w="3175" cmpd="sng">
                          <a:noFill/>
                        </a:ln>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1385517543"/>
                  </a:ext>
                </a:extLst>
              </a:tr>
            </a:tbl>
          </a:graphicData>
        </a:graphic>
      </p:graphicFrame>
      <p:sp>
        <p:nvSpPr>
          <p:cNvPr id="10" name="Footer Placeholder 7">
            <a:extLst>
              <a:ext uri="{FF2B5EF4-FFF2-40B4-BE49-F238E27FC236}">
                <a16:creationId xmlns:a16="http://schemas.microsoft.com/office/drawing/2014/main" id="{7FD465B7-4500-4498-B500-A28F70C0CA20}"/>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11" name="Date Placeholder 8">
            <a:extLst>
              <a:ext uri="{FF2B5EF4-FFF2-40B4-BE49-F238E27FC236}">
                <a16:creationId xmlns:a16="http://schemas.microsoft.com/office/drawing/2014/main" id="{1D0987DE-AC74-40B4-A16A-11048EBA43D9}"/>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12" name="Slide Number Placeholder 3">
            <a:extLst>
              <a:ext uri="{FF2B5EF4-FFF2-40B4-BE49-F238E27FC236}">
                <a16:creationId xmlns:a16="http://schemas.microsoft.com/office/drawing/2014/main" id="{274D337F-5CB8-4399-BCBF-11CEB0FB39C3}"/>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62</a:t>
            </a:fld>
            <a:endParaRPr lang="en-IN" sz="1800" spc="400" dirty="0">
              <a:solidFill>
                <a:schemeClr val="bg1">
                  <a:lumMod val="95000"/>
                </a:schemeClr>
              </a:solidFill>
            </a:endParaRPr>
          </a:p>
        </p:txBody>
      </p:sp>
      <p:sp>
        <p:nvSpPr>
          <p:cNvPr id="13" name="object 2">
            <a:extLst>
              <a:ext uri="{FF2B5EF4-FFF2-40B4-BE49-F238E27FC236}">
                <a16:creationId xmlns:a16="http://schemas.microsoft.com/office/drawing/2014/main" id="{ED7DC221-BE76-4CFB-B22F-57C46FABE1D9}"/>
              </a:ext>
            </a:extLst>
          </p:cNvPr>
          <p:cNvSpPr txBox="1">
            <a:spLocks/>
          </p:cNvSpPr>
          <p:nvPr/>
        </p:nvSpPr>
        <p:spPr>
          <a:xfrm>
            <a:off x="1187196" y="3003605"/>
            <a:ext cx="9482252" cy="443711"/>
          </a:xfrm>
          <a:prstGeom prst="rect">
            <a:avLst/>
          </a:prstGeom>
        </p:spPr>
        <p:txBody>
          <a:bodyPr vert="horz" wrap="square" lIns="0" tIns="12700" rIns="0" bIns="0" rtlCol="0">
            <a:spAutoFit/>
          </a:bodyPr>
          <a:lstStyle>
            <a:defPPr>
              <a:defRPr lang="en-US"/>
            </a:defPPr>
            <a:lvl1pPr marL="1985010" marR="0" lvl="0" indent="0" defTabSz="914400" fontAlgn="auto">
              <a:lnSpc>
                <a:spcPct val="100000"/>
              </a:lnSpc>
              <a:spcBef>
                <a:spcPts val="100"/>
              </a:spcBef>
              <a:spcAft>
                <a:spcPts val="0"/>
              </a:spcAft>
              <a:buClrTx/>
              <a:buSzTx/>
              <a:buFontTx/>
              <a:buNone/>
              <a:tabLst/>
              <a:defRPr kumimoji="0" sz="2800" b="1" i="0" u="none" strike="noStrike" kern="0" cap="none" spc="0" normalizeH="0" baseline="0">
                <a:ln>
                  <a:noFill/>
                </a:ln>
                <a:solidFill>
                  <a:srgbClr val="C0504D">
                    <a:lumMod val="75000"/>
                  </a:srgbClr>
                </a:solidFill>
                <a:effectLst/>
                <a:uLnTx/>
                <a:uFillTx/>
                <a:latin typeface="Times New Roman" pitchFamily="18" charset="0"/>
                <a:ea typeface="+mj-ea"/>
                <a:cs typeface="Times New Roman" pitchFamily="18" charset="0"/>
              </a:defRPr>
            </a:lvl1pPr>
          </a:lstStyle>
          <a:p>
            <a:r>
              <a:rPr lang="en-US" dirty="0"/>
              <a:t>Innovative Teaching Learning Process Adopted</a:t>
            </a:r>
          </a:p>
        </p:txBody>
      </p:sp>
      <p:graphicFrame>
        <p:nvGraphicFramePr>
          <p:cNvPr id="14" name="Table 13">
            <a:extLst>
              <a:ext uri="{FF2B5EF4-FFF2-40B4-BE49-F238E27FC236}">
                <a16:creationId xmlns:a16="http://schemas.microsoft.com/office/drawing/2014/main" id="{A044F9C3-1594-4BE5-8EB9-59D9340DA134}"/>
              </a:ext>
            </a:extLst>
          </p:cNvPr>
          <p:cNvGraphicFramePr>
            <a:graphicFrameLocks noGrp="1"/>
          </p:cNvGraphicFramePr>
          <p:nvPr>
            <p:extLst>
              <p:ext uri="{D42A27DB-BD31-4B8C-83A1-F6EECF244321}">
                <p14:modId xmlns:p14="http://schemas.microsoft.com/office/powerpoint/2010/main" val="1255902472"/>
              </p:ext>
            </p:extLst>
          </p:nvPr>
        </p:nvGraphicFramePr>
        <p:xfrm>
          <a:off x="1686909" y="3557678"/>
          <a:ext cx="10042635" cy="2629351"/>
        </p:xfrm>
        <a:graphic>
          <a:graphicData uri="http://schemas.openxmlformats.org/drawingml/2006/table">
            <a:tbl>
              <a:tblPr firstRow="1" bandRow="1">
                <a:tableStyleId>{775DCB02-9BB8-47FD-8907-85C794F793BA}</a:tableStyleId>
              </a:tblPr>
              <a:tblGrid>
                <a:gridCol w="10042635">
                  <a:extLst>
                    <a:ext uri="{9D8B030D-6E8A-4147-A177-3AD203B41FA5}">
                      <a16:colId xmlns:a16="http://schemas.microsoft.com/office/drawing/2014/main" val="20000"/>
                    </a:ext>
                  </a:extLst>
                </a:gridCol>
              </a:tblGrid>
              <a:tr h="435021">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en-US" sz="2000" b="1" kern="1200" cap="none" dirty="0">
                          <a:ln w="3175" cmpd="sng">
                            <a:noFill/>
                          </a:ln>
                          <a:solidFill>
                            <a:srgbClr val="002060"/>
                          </a:solidFill>
                          <a:effectLst/>
                          <a:latin typeface="Times New Roman" panose="02020603050405020304" pitchFamily="18" charset="0"/>
                          <a:cs typeface="Times New Roman" panose="02020603050405020304" pitchFamily="18" charset="0"/>
                        </a:rPr>
                        <a:t>Blended learning </a:t>
                      </a:r>
                      <a:endParaRPr lang="en-IN" sz="2000" b="1" kern="1200" cap="none" dirty="0">
                        <a:ln w="3175" cmpd="sng">
                          <a:noFill/>
                        </a:ln>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547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IN" sz="2000" b="1" kern="1200" cap="none" dirty="0">
                          <a:ln w="3175" cmpd="sng">
                            <a:noFill/>
                          </a:ln>
                          <a:solidFill>
                            <a:srgbClr val="002060"/>
                          </a:solidFill>
                          <a:effectLst/>
                          <a:latin typeface="Times New Roman" panose="02020603050405020304" pitchFamily="18" charset="0"/>
                          <a:cs typeface="Times New Roman" panose="02020603050405020304" pitchFamily="18" charset="0"/>
                        </a:rPr>
                        <a:t>Flip Class room</a:t>
                      </a:r>
                      <a:endParaRPr lang="en-IN" sz="2000" b="1" kern="1200" cap="none" dirty="0">
                        <a:ln w="3175" cmpd="sng">
                          <a:noFill/>
                        </a:ln>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r h="547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000" b="1" kern="1200" cap="none" dirty="0">
                          <a:ln w="3175" cmpd="sng">
                            <a:noFill/>
                          </a:ln>
                          <a:solidFill>
                            <a:srgbClr val="002060"/>
                          </a:solidFill>
                          <a:effectLst/>
                          <a:latin typeface="Times New Roman" panose="02020603050405020304" pitchFamily="18" charset="0"/>
                          <a:cs typeface="Times New Roman" panose="02020603050405020304" pitchFamily="18" charset="0"/>
                        </a:rPr>
                        <a:t>MOOC Certifications</a:t>
                      </a:r>
                      <a:endParaRPr lang="en-IN" sz="2000" b="1" kern="1200" cap="none" dirty="0">
                        <a:ln w="3175" cmpd="sng">
                          <a:noFill/>
                        </a:ln>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2729328849"/>
                  </a:ext>
                </a:extLst>
              </a:tr>
              <a:tr h="54949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IN" sz="2000" b="1" kern="1200" cap="none" dirty="0">
                          <a:ln w="3175" cmpd="sng">
                            <a:noFill/>
                          </a:ln>
                          <a:solidFill>
                            <a:srgbClr val="002060"/>
                          </a:solidFill>
                          <a:effectLst/>
                          <a:latin typeface="Times New Roman" panose="02020603050405020304" pitchFamily="18" charset="0"/>
                          <a:cs typeface="Times New Roman" panose="02020603050405020304" pitchFamily="18" charset="0"/>
                        </a:rPr>
                        <a:t>Collaborative</a:t>
                      </a:r>
                      <a:r>
                        <a:rPr lang="en-IN" sz="2000" b="1" kern="1200" cap="none" baseline="0" dirty="0">
                          <a:ln w="3175" cmpd="sng">
                            <a:noFill/>
                          </a:ln>
                          <a:solidFill>
                            <a:srgbClr val="002060"/>
                          </a:solidFill>
                          <a:effectLst/>
                          <a:latin typeface="Times New Roman" panose="02020603050405020304" pitchFamily="18" charset="0"/>
                          <a:cs typeface="Times New Roman" panose="02020603050405020304" pitchFamily="18" charset="0"/>
                        </a:rPr>
                        <a:t> Learning</a:t>
                      </a:r>
                      <a:endParaRPr lang="en-IN" sz="2000" b="1" kern="1200" cap="none" dirty="0">
                        <a:ln w="3175" cmpd="sng">
                          <a:noFill/>
                        </a:ln>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10004"/>
                  </a:ext>
                </a:extLst>
              </a:tr>
              <a:tr h="54949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IN" sz="2000" b="1" kern="1200" cap="none" dirty="0">
                          <a:ln w="3175" cmpd="sng">
                            <a:noFill/>
                          </a:ln>
                          <a:solidFill>
                            <a:srgbClr val="002060"/>
                          </a:solidFill>
                          <a:effectLst/>
                          <a:latin typeface="Times New Roman" panose="02020603050405020304" pitchFamily="18" charset="0"/>
                          <a:cs typeface="Times New Roman" panose="02020603050405020304" pitchFamily="18" charset="0"/>
                        </a:rPr>
                        <a:t>Usage of ICT</a:t>
                      </a:r>
                      <a:endParaRPr lang="en-IN" sz="2000" b="1" kern="1200" cap="none" dirty="0">
                        <a:ln w="3175" cmpd="sng">
                          <a:noFill/>
                        </a:ln>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502548111"/>
                  </a:ext>
                </a:extLst>
              </a:tr>
            </a:tbl>
          </a:graphicData>
        </a:graphic>
      </p:graphicFrame>
    </p:spTree>
    <p:extLst>
      <p:ext uri="{BB962C8B-B14F-4D97-AF65-F5344CB8AC3E}">
        <p14:creationId xmlns:p14="http://schemas.microsoft.com/office/powerpoint/2010/main" val="225221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A363D3DE-27D3-4DD7-9EDB-CBA644E66FC8}"/>
              </a:ext>
            </a:extLst>
          </p:cNvPr>
          <p:cNvSpPr txBox="1">
            <a:spLocks/>
          </p:cNvSpPr>
          <p:nvPr/>
        </p:nvSpPr>
        <p:spPr>
          <a:xfrm>
            <a:off x="1584434" y="0"/>
            <a:ext cx="9023131" cy="443711"/>
          </a:xfrm>
          <a:prstGeom prst="rect">
            <a:avLst/>
          </a:prstGeom>
        </p:spPr>
        <p:txBody>
          <a:bodyPr vert="horz" wrap="square" lIns="0" tIns="12700" rIns="0" bIns="0" rtlCol="0">
            <a:spAutoFit/>
          </a:bodyPr>
          <a:lstStyle>
            <a:defPPr>
              <a:defRPr lang="en-US"/>
            </a:defPPr>
            <a:lvl1pPr marL="1985010" marR="0" lvl="0" indent="0" defTabSz="914400" fontAlgn="auto">
              <a:lnSpc>
                <a:spcPct val="100000"/>
              </a:lnSpc>
              <a:spcBef>
                <a:spcPts val="100"/>
              </a:spcBef>
              <a:spcAft>
                <a:spcPts val="0"/>
              </a:spcAft>
              <a:buClrTx/>
              <a:buSzTx/>
              <a:buFontTx/>
              <a:buNone/>
              <a:tabLst/>
              <a:defRPr kumimoji="0" sz="2800" b="1" i="0" u="none" strike="noStrike" kern="0" cap="none" spc="0" normalizeH="0" baseline="0">
                <a:ln>
                  <a:noFill/>
                </a:ln>
                <a:solidFill>
                  <a:srgbClr val="C0504D">
                    <a:lumMod val="75000"/>
                  </a:srgbClr>
                </a:solidFill>
                <a:effectLst/>
                <a:uLnTx/>
                <a:uFillTx/>
                <a:latin typeface="Times New Roman" pitchFamily="18" charset="0"/>
                <a:ea typeface="+mj-ea"/>
                <a:cs typeface="Times New Roman" pitchFamily="18" charset="0"/>
              </a:defRPr>
            </a:lvl1pPr>
          </a:lstStyle>
          <a:p>
            <a:r>
              <a:rPr lang="en-US" dirty="0"/>
              <a:t>Learning through Observation and practice</a:t>
            </a:r>
          </a:p>
        </p:txBody>
      </p:sp>
      <p:pic>
        <p:nvPicPr>
          <p:cNvPr id="5" name="object 3">
            <a:extLst>
              <a:ext uri="{FF2B5EF4-FFF2-40B4-BE49-F238E27FC236}">
                <a16:creationId xmlns:a16="http://schemas.microsoft.com/office/drawing/2014/main" id="{9C90314C-032E-4657-95F7-A87D06E07CEE}"/>
              </a:ext>
            </a:extLst>
          </p:cNvPr>
          <p:cNvPicPr/>
          <p:nvPr/>
        </p:nvPicPr>
        <p:blipFill>
          <a:blip r:embed="rId2" cstate="print"/>
          <a:stretch>
            <a:fillRect/>
          </a:stretch>
        </p:blipFill>
        <p:spPr>
          <a:xfrm>
            <a:off x="161544" y="117347"/>
            <a:ext cx="1025652" cy="960119"/>
          </a:xfrm>
          <a:prstGeom prst="rect">
            <a:avLst/>
          </a:prstGeom>
        </p:spPr>
      </p:pic>
      <p:graphicFrame>
        <p:nvGraphicFramePr>
          <p:cNvPr id="6" name="Table 5">
            <a:extLst>
              <a:ext uri="{FF2B5EF4-FFF2-40B4-BE49-F238E27FC236}">
                <a16:creationId xmlns:a16="http://schemas.microsoft.com/office/drawing/2014/main" id="{5E3381B8-82EA-4729-8D0F-3B60D8EB9258}"/>
              </a:ext>
            </a:extLst>
          </p:cNvPr>
          <p:cNvGraphicFramePr>
            <a:graphicFrameLocks noGrp="1"/>
          </p:cNvGraphicFramePr>
          <p:nvPr>
            <p:extLst>
              <p:ext uri="{D42A27DB-BD31-4B8C-83A1-F6EECF244321}">
                <p14:modId xmlns:p14="http://schemas.microsoft.com/office/powerpoint/2010/main" val="4133225315"/>
              </p:ext>
            </p:extLst>
          </p:nvPr>
        </p:nvGraphicFramePr>
        <p:xfrm>
          <a:off x="2517228" y="597407"/>
          <a:ext cx="8610600" cy="2472196"/>
        </p:xfrm>
        <a:graphic>
          <a:graphicData uri="http://schemas.openxmlformats.org/drawingml/2006/table">
            <a:tbl>
              <a:tblPr firstRow="1" bandRow="1">
                <a:tableStyleId>{775DCB02-9BB8-47FD-8907-85C794F793BA}</a:tableStyleId>
              </a:tblPr>
              <a:tblGrid>
                <a:gridCol w="8610600">
                  <a:extLst>
                    <a:ext uri="{9D8B030D-6E8A-4147-A177-3AD203B41FA5}">
                      <a16:colId xmlns:a16="http://schemas.microsoft.com/office/drawing/2014/main" val="20000"/>
                    </a:ext>
                  </a:extLst>
                </a:gridCol>
              </a:tblGrid>
              <a:tr h="490414">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0" marR="0" indent="0" algn="ctr" defTabSz="914400" eaLnBrk="1" fontAlgn="auto" latinLnBrk="0" hangingPunct="1">
                        <a:lnSpc>
                          <a:spcPct val="100000"/>
                        </a:lnSpc>
                        <a:spcBef>
                          <a:spcPts val="0"/>
                        </a:spcBef>
                        <a:spcAft>
                          <a:spcPts val="0"/>
                        </a:spcAft>
                        <a:buClrTx/>
                        <a:buSzTx/>
                        <a:buFontTx/>
                        <a:buNone/>
                        <a:tabLst/>
                        <a:defRPr/>
                      </a:pPr>
                      <a:r>
                        <a:rPr lang="en-IN" sz="2000" b="1" kern="1200" cap="none" dirty="0">
                          <a:ln w="3175" cmpd="sng">
                            <a:noFill/>
                          </a:ln>
                          <a:solidFill>
                            <a:srgbClr val="002060"/>
                          </a:solidFill>
                          <a:effectLst/>
                          <a:latin typeface="Times New Roman" panose="02020603050405020304" pitchFamily="18" charset="0"/>
                          <a:cs typeface="Times New Roman" panose="02020603050405020304" pitchFamily="18" charset="0"/>
                        </a:rPr>
                        <a:t>Projects, Seminars and Internships</a:t>
                      </a:r>
                      <a:endParaRPr lang="en-IN" sz="2000" b="1" kern="1200" cap="none" dirty="0">
                        <a:ln w="3175" cmpd="sng">
                          <a:noFill/>
                        </a:ln>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49462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IN" sz="2000" b="1" kern="1200" cap="none" dirty="0">
                          <a:ln w="3175" cmpd="sng">
                            <a:noFill/>
                          </a:ln>
                          <a:solidFill>
                            <a:srgbClr val="002060"/>
                          </a:solidFill>
                          <a:effectLst/>
                          <a:latin typeface="Times New Roman" panose="02020603050405020304" pitchFamily="18" charset="0"/>
                          <a:cs typeface="Times New Roman" panose="02020603050405020304" pitchFamily="18" charset="0"/>
                        </a:rPr>
                        <a:t>Flip Class room</a:t>
                      </a:r>
                      <a:endParaRPr lang="en-IN" sz="2000" b="1" kern="1200" cap="none" dirty="0">
                        <a:ln w="3175" cmpd="sng">
                          <a:noFill/>
                        </a:ln>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r h="49462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000" b="1" kern="1200" cap="none" dirty="0">
                          <a:ln w="3175" cmpd="sng">
                            <a:noFill/>
                          </a:ln>
                          <a:solidFill>
                            <a:srgbClr val="002060"/>
                          </a:solidFill>
                          <a:effectLst/>
                          <a:latin typeface="Times New Roman" panose="02020603050405020304" pitchFamily="18" charset="0"/>
                          <a:cs typeface="Times New Roman" panose="02020603050405020304" pitchFamily="18" charset="0"/>
                        </a:rPr>
                        <a:t>MOOC/NPTEL Certifications</a:t>
                      </a:r>
                      <a:endParaRPr lang="en-IN" sz="2000" b="1" kern="1200" cap="none" dirty="0">
                        <a:ln w="3175" cmpd="sng">
                          <a:noFill/>
                        </a:ln>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2729328849"/>
                  </a:ext>
                </a:extLst>
              </a:tr>
              <a:tr h="49626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IN" sz="2000" b="1" kern="1200" cap="none" dirty="0">
                          <a:ln w="3175" cmpd="sng">
                            <a:noFill/>
                          </a:ln>
                          <a:solidFill>
                            <a:srgbClr val="002060"/>
                          </a:solidFill>
                          <a:effectLst/>
                          <a:latin typeface="Times New Roman" panose="02020603050405020304" pitchFamily="18" charset="0"/>
                          <a:cs typeface="Times New Roman" panose="02020603050405020304" pitchFamily="18" charset="0"/>
                        </a:rPr>
                        <a:t>Collaborative</a:t>
                      </a:r>
                      <a:r>
                        <a:rPr lang="en-IN" sz="2000" b="1" kern="1200" cap="none" baseline="0" dirty="0">
                          <a:ln w="3175" cmpd="sng">
                            <a:noFill/>
                          </a:ln>
                          <a:solidFill>
                            <a:srgbClr val="002060"/>
                          </a:solidFill>
                          <a:effectLst/>
                          <a:latin typeface="Times New Roman" panose="02020603050405020304" pitchFamily="18" charset="0"/>
                          <a:cs typeface="Times New Roman" panose="02020603050405020304" pitchFamily="18" charset="0"/>
                        </a:rPr>
                        <a:t> Learning</a:t>
                      </a:r>
                      <a:endParaRPr lang="en-IN" sz="2000" b="1" kern="1200" cap="none" dirty="0">
                        <a:ln w="3175" cmpd="sng">
                          <a:noFill/>
                        </a:ln>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10004"/>
                  </a:ext>
                </a:extLst>
              </a:tr>
              <a:tr h="49626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IN" sz="2000" b="1" kern="1200" cap="none" dirty="0">
                          <a:ln w="3175" cmpd="sng">
                            <a:noFill/>
                          </a:ln>
                          <a:solidFill>
                            <a:srgbClr val="002060"/>
                          </a:solidFill>
                          <a:effectLst/>
                          <a:latin typeface="Times New Roman" panose="02020603050405020304" pitchFamily="18" charset="0"/>
                          <a:cs typeface="Times New Roman" panose="02020603050405020304" pitchFamily="18" charset="0"/>
                        </a:rPr>
                        <a:t>Usage of ICT</a:t>
                      </a:r>
                      <a:endParaRPr lang="en-IN" sz="2000" b="1" kern="1200" cap="none" dirty="0">
                        <a:ln w="3175" cmpd="sng">
                          <a:noFill/>
                        </a:ln>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502548111"/>
                  </a:ext>
                </a:extLst>
              </a:tr>
            </a:tbl>
          </a:graphicData>
        </a:graphic>
      </p:graphicFrame>
      <p:sp>
        <p:nvSpPr>
          <p:cNvPr id="7" name="Footer Placeholder 7">
            <a:extLst>
              <a:ext uri="{FF2B5EF4-FFF2-40B4-BE49-F238E27FC236}">
                <a16:creationId xmlns:a16="http://schemas.microsoft.com/office/drawing/2014/main" id="{C4A744C9-9DF7-416D-946B-4E3074B8232A}"/>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8" name="Date Placeholder 8">
            <a:extLst>
              <a:ext uri="{FF2B5EF4-FFF2-40B4-BE49-F238E27FC236}">
                <a16:creationId xmlns:a16="http://schemas.microsoft.com/office/drawing/2014/main" id="{86EFCB8A-4CBD-4573-AB46-1B8E81140DC7}"/>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9" name="Slide Number Placeholder 3">
            <a:extLst>
              <a:ext uri="{FF2B5EF4-FFF2-40B4-BE49-F238E27FC236}">
                <a16:creationId xmlns:a16="http://schemas.microsoft.com/office/drawing/2014/main" id="{5C65503F-146E-4345-A656-B401D6CC6591}"/>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63</a:t>
            </a:fld>
            <a:endParaRPr lang="en-IN" sz="1800" spc="400" dirty="0">
              <a:solidFill>
                <a:schemeClr val="bg1">
                  <a:lumMod val="95000"/>
                </a:schemeClr>
              </a:solidFill>
            </a:endParaRPr>
          </a:p>
        </p:txBody>
      </p:sp>
      <p:sp>
        <p:nvSpPr>
          <p:cNvPr id="10" name="object 2">
            <a:extLst>
              <a:ext uri="{FF2B5EF4-FFF2-40B4-BE49-F238E27FC236}">
                <a16:creationId xmlns:a16="http://schemas.microsoft.com/office/drawing/2014/main" id="{C5433F0D-F379-4AE2-9CFA-75FD715802B3}"/>
              </a:ext>
            </a:extLst>
          </p:cNvPr>
          <p:cNvSpPr txBox="1">
            <a:spLocks/>
          </p:cNvSpPr>
          <p:nvPr/>
        </p:nvSpPr>
        <p:spPr>
          <a:xfrm>
            <a:off x="2517228" y="3185176"/>
            <a:ext cx="8610600" cy="443711"/>
          </a:xfrm>
          <a:prstGeom prst="rect">
            <a:avLst/>
          </a:prstGeom>
        </p:spPr>
        <p:txBody>
          <a:bodyPr vert="horz" wrap="square" lIns="0" tIns="12700" rIns="0" bIns="0" rtlCol="0">
            <a:spAutoFit/>
          </a:bodyPr>
          <a:lstStyle>
            <a:defPPr>
              <a:defRPr lang="en-US"/>
            </a:defPPr>
            <a:lvl1pPr marL="1985010" marR="0" lvl="0" indent="0" defTabSz="914400" fontAlgn="auto">
              <a:lnSpc>
                <a:spcPct val="100000"/>
              </a:lnSpc>
              <a:spcBef>
                <a:spcPts val="100"/>
              </a:spcBef>
              <a:spcAft>
                <a:spcPts val="0"/>
              </a:spcAft>
              <a:buClrTx/>
              <a:buSzTx/>
              <a:buFontTx/>
              <a:buNone/>
              <a:tabLst/>
              <a:defRPr kumimoji="0" sz="2800" b="1" i="0" u="none" strike="noStrike" kern="0" cap="none" spc="0" normalizeH="0" baseline="0">
                <a:ln>
                  <a:noFill/>
                </a:ln>
                <a:solidFill>
                  <a:srgbClr val="C0504D">
                    <a:lumMod val="75000"/>
                  </a:srgbClr>
                </a:solidFill>
                <a:effectLst/>
                <a:uLnTx/>
                <a:uFillTx/>
                <a:latin typeface="Times New Roman" pitchFamily="18" charset="0"/>
                <a:ea typeface="+mj-ea"/>
                <a:cs typeface="Times New Roman" pitchFamily="18" charset="0"/>
              </a:defRPr>
            </a:lvl1pPr>
          </a:lstStyle>
          <a:p>
            <a:r>
              <a:rPr lang="en-IN" dirty="0"/>
              <a:t>Skill Development Process Adopted</a:t>
            </a:r>
          </a:p>
        </p:txBody>
      </p:sp>
      <p:graphicFrame>
        <p:nvGraphicFramePr>
          <p:cNvPr id="11" name="Table 10">
            <a:extLst>
              <a:ext uri="{FF2B5EF4-FFF2-40B4-BE49-F238E27FC236}">
                <a16:creationId xmlns:a16="http://schemas.microsoft.com/office/drawing/2014/main" id="{419003D1-BE24-4000-8D05-568FBA179D4F}"/>
              </a:ext>
            </a:extLst>
          </p:cNvPr>
          <p:cNvGraphicFramePr>
            <a:graphicFrameLocks noGrp="1"/>
          </p:cNvGraphicFramePr>
          <p:nvPr>
            <p:extLst>
              <p:ext uri="{D42A27DB-BD31-4B8C-83A1-F6EECF244321}">
                <p14:modId xmlns:p14="http://schemas.microsoft.com/office/powerpoint/2010/main" val="3771356513"/>
              </p:ext>
            </p:extLst>
          </p:nvPr>
        </p:nvGraphicFramePr>
        <p:xfrm>
          <a:off x="2517228" y="3631578"/>
          <a:ext cx="8610600" cy="2629018"/>
        </p:xfrm>
        <a:graphic>
          <a:graphicData uri="http://schemas.openxmlformats.org/drawingml/2006/table">
            <a:tbl>
              <a:tblPr firstRow="1" bandRow="1">
                <a:tableStyleId>{775DCB02-9BB8-47FD-8907-85C794F793BA}</a:tableStyleId>
              </a:tblPr>
              <a:tblGrid>
                <a:gridCol w="8610600">
                  <a:extLst>
                    <a:ext uri="{9D8B030D-6E8A-4147-A177-3AD203B41FA5}">
                      <a16:colId xmlns:a16="http://schemas.microsoft.com/office/drawing/2014/main" val="20000"/>
                    </a:ext>
                  </a:extLst>
                </a:gridCol>
              </a:tblGrid>
              <a:tr h="375574">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en-US" sz="1800" b="1" kern="1200" cap="none" dirty="0">
                          <a:ln w="3175" cmpd="sng">
                            <a:noFill/>
                          </a:ln>
                          <a:solidFill>
                            <a:srgbClr val="002060"/>
                          </a:solidFill>
                          <a:effectLst/>
                        </a:rPr>
                        <a:t>Workshops and Industry Oriented Training</a:t>
                      </a:r>
                      <a:endParaRPr lang="en-IN" sz="1800" b="1" kern="1200" cap="none" dirty="0">
                        <a:ln w="3175" cmpd="sng">
                          <a:noFill/>
                        </a:ln>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r h="37557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800" b="1" kern="1200" cap="none" dirty="0">
                          <a:ln w="3175" cmpd="sng">
                            <a:noFill/>
                          </a:ln>
                          <a:solidFill>
                            <a:srgbClr val="002060"/>
                          </a:solidFill>
                          <a:effectLst/>
                        </a:rPr>
                        <a:t>Webinars</a:t>
                      </a:r>
                      <a:endParaRPr lang="en-IN" sz="1800" b="1" kern="1200" cap="none" dirty="0">
                        <a:ln w="3175" cmpd="sng">
                          <a:noFill/>
                        </a:ln>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37557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IN" sz="1800" b="1" kern="1200" cap="none" dirty="0">
                          <a:ln w="3175" cmpd="sng">
                            <a:noFill/>
                          </a:ln>
                          <a:solidFill>
                            <a:srgbClr val="002060"/>
                          </a:solidFill>
                          <a:effectLst/>
                        </a:rPr>
                        <a:t>Career Guidance Programs</a:t>
                      </a:r>
                      <a:endParaRPr lang="en-IN" sz="1800" b="1" kern="1200" cap="none" dirty="0">
                        <a:ln w="3175" cmpd="sng">
                          <a:noFill/>
                        </a:ln>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r h="37557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800" b="1" kern="1200" cap="none" dirty="0">
                          <a:ln w="3175" cmpd="sng">
                            <a:noFill/>
                          </a:ln>
                          <a:solidFill>
                            <a:srgbClr val="002060"/>
                          </a:solidFill>
                          <a:effectLst/>
                        </a:rPr>
                        <a:t>Certification Programs</a:t>
                      </a:r>
                      <a:endParaRPr lang="en-IN" sz="1800" b="1" kern="1200" cap="none" dirty="0">
                        <a:ln w="3175" cmpd="sng">
                          <a:noFill/>
                        </a:ln>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2729328849"/>
                  </a:ext>
                </a:extLst>
              </a:tr>
              <a:tr h="37557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IN" sz="1800" b="1" kern="1200" cap="none" dirty="0">
                          <a:ln w="3175" cmpd="sng">
                            <a:noFill/>
                          </a:ln>
                          <a:solidFill>
                            <a:srgbClr val="002060"/>
                          </a:solidFill>
                          <a:effectLst/>
                        </a:rPr>
                        <a:t>Professional Society Activities</a:t>
                      </a:r>
                      <a:endParaRPr lang="en-IN" sz="1800" b="1" kern="1200" cap="none" dirty="0">
                        <a:ln w="3175" cmpd="sng">
                          <a:noFill/>
                        </a:ln>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502548111"/>
                  </a:ext>
                </a:extLst>
              </a:tr>
              <a:tr h="37557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IN" sz="1800" b="1" kern="1200" cap="none" dirty="0">
                          <a:ln w="3175" cmpd="sng">
                            <a:noFill/>
                          </a:ln>
                          <a:solidFill>
                            <a:srgbClr val="002060"/>
                          </a:solidFill>
                          <a:effectLst/>
                        </a:rPr>
                        <a:t>Coding Competitions</a:t>
                      </a:r>
                      <a:endParaRPr lang="en-IN" sz="1800" b="1" kern="1200" cap="none" dirty="0">
                        <a:ln w="3175" cmpd="sng">
                          <a:noFill/>
                        </a:ln>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10005"/>
                  </a:ext>
                </a:extLst>
              </a:tr>
              <a:tr h="37557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IN" sz="1800" b="1" kern="1200" cap="none" dirty="0">
                          <a:ln w="3175" cmpd="sng">
                            <a:noFill/>
                          </a:ln>
                          <a:solidFill>
                            <a:srgbClr val="002060"/>
                          </a:solidFill>
                          <a:effectLst/>
                        </a:rPr>
                        <a:t>Industry visit</a:t>
                      </a:r>
                      <a:endParaRPr lang="en-IN" sz="1800" b="1" kern="1200" cap="none" dirty="0">
                        <a:ln w="3175" cmpd="sng">
                          <a:noFill/>
                        </a:ln>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2198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EC28D83F-7245-4783-A757-FE68AAA38794}"/>
              </a:ext>
            </a:extLst>
          </p:cNvPr>
          <p:cNvSpPr txBox="1">
            <a:spLocks/>
          </p:cNvSpPr>
          <p:nvPr/>
        </p:nvSpPr>
        <p:spPr>
          <a:xfrm>
            <a:off x="2286000" y="140334"/>
            <a:ext cx="8686800" cy="505267"/>
          </a:xfrm>
          <a:prstGeom prst="rect">
            <a:avLst/>
          </a:prstGeom>
        </p:spPr>
        <p:txBody>
          <a:bodyPr vert="horz" wrap="square" lIns="0" tIns="12700" rIns="0" bIns="0" rtlCol="0">
            <a:spAutoFit/>
          </a:bodyPr>
          <a:lstStyle>
            <a:lvl1pPr>
              <a:defRPr sz="3200" b="1" i="0">
                <a:solidFill>
                  <a:srgbClr val="001F5F"/>
                </a:solidFill>
                <a:latin typeface="Times New Roman"/>
                <a:ea typeface="+mj-ea"/>
                <a:cs typeface="Times New Roman"/>
              </a:defRPr>
            </a:lvl1pPr>
          </a:lstStyle>
          <a:p>
            <a:pPr marL="1985010" marR="0" lvl="0" indent="0" defTabSz="914400" eaLnBrk="1" fontAlgn="auto" latinLnBrk="0" hangingPunct="1">
              <a:lnSpc>
                <a:spcPct val="100000"/>
              </a:lnSpc>
              <a:spcBef>
                <a:spcPts val="100"/>
              </a:spcBef>
              <a:spcAft>
                <a:spcPts val="0"/>
              </a:spcAft>
              <a:buClrTx/>
              <a:buSzTx/>
              <a:buFontTx/>
              <a:buNone/>
              <a:tabLst/>
              <a:defRPr/>
            </a:pPr>
            <a:r>
              <a:rPr kumimoji="0" lang="en-US" sz="3200" b="1" i="0" u="none" strike="noStrike" kern="0" cap="none" spc="0" normalizeH="0" baseline="0" noProof="0">
                <a:ln>
                  <a:noFill/>
                </a:ln>
                <a:solidFill>
                  <a:srgbClr val="001F5F"/>
                </a:solidFill>
                <a:effectLst/>
                <a:uLnTx/>
                <a:uFillTx/>
                <a:latin typeface="Times New Roman"/>
                <a:ea typeface="+mj-ea"/>
                <a:cs typeface="Times New Roman"/>
              </a:rPr>
              <a:t>CO – PO - PSO Attainment Process</a:t>
            </a:r>
            <a:endParaRPr kumimoji="0" lang="en-US" sz="3200" b="1" i="0" u="none" strike="noStrike" kern="0" cap="none" spc="0" normalizeH="0" baseline="0" noProof="0" dirty="0">
              <a:ln>
                <a:noFill/>
              </a:ln>
              <a:solidFill>
                <a:srgbClr val="001F5F"/>
              </a:solidFill>
              <a:effectLst/>
              <a:uLnTx/>
              <a:uFillTx/>
              <a:latin typeface="Times New Roman"/>
              <a:ea typeface="+mj-ea"/>
              <a:cs typeface="Times New Roman"/>
            </a:endParaRPr>
          </a:p>
        </p:txBody>
      </p:sp>
      <p:pic>
        <p:nvPicPr>
          <p:cNvPr id="5" name="object 3">
            <a:extLst>
              <a:ext uri="{FF2B5EF4-FFF2-40B4-BE49-F238E27FC236}">
                <a16:creationId xmlns:a16="http://schemas.microsoft.com/office/drawing/2014/main" id="{524D6778-CA9F-46AE-AE24-8119405372CA}"/>
              </a:ext>
            </a:extLst>
          </p:cNvPr>
          <p:cNvPicPr/>
          <p:nvPr/>
        </p:nvPicPr>
        <p:blipFill>
          <a:blip r:embed="rId2" cstate="print"/>
          <a:stretch>
            <a:fillRect/>
          </a:stretch>
        </p:blipFill>
        <p:spPr>
          <a:xfrm>
            <a:off x="161544" y="117347"/>
            <a:ext cx="1025652" cy="960119"/>
          </a:xfrm>
          <a:prstGeom prst="rect">
            <a:avLst/>
          </a:prstGeom>
        </p:spPr>
      </p:pic>
      <p:grpSp>
        <p:nvGrpSpPr>
          <p:cNvPr id="6" name="Group 5">
            <a:extLst>
              <a:ext uri="{FF2B5EF4-FFF2-40B4-BE49-F238E27FC236}">
                <a16:creationId xmlns:a16="http://schemas.microsoft.com/office/drawing/2014/main" id="{9DD1E56F-891E-4178-BA25-6DBD05679532}"/>
              </a:ext>
            </a:extLst>
          </p:cNvPr>
          <p:cNvGrpSpPr/>
          <p:nvPr/>
        </p:nvGrpSpPr>
        <p:grpSpPr>
          <a:xfrm>
            <a:off x="2913181" y="927785"/>
            <a:ext cx="7778473" cy="5686395"/>
            <a:chOff x="5389987" y="871513"/>
            <a:chExt cx="4466315" cy="5686395"/>
          </a:xfrm>
        </p:grpSpPr>
        <p:sp>
          <p:nvSpPr>
            <p:cNvPr id="7" name="Rectangle: Rounded Corners 5">
              <a:extLst>
                <a:ext uri="{FF2B5EF4-FFF2-40B4-BE49-F238E27FC236}">
                  <a16:creationId xmlns:a16="http://schemas.microsoft.com/office/drawing/2014/main" id="{974BE71A-BBC7-49BE-9C9C-CBAA76954649}"/>
                </a:ext>
              </a:extLst>
            </p:cNvPr>
            <p:cNvSpPr/>
            <p:nvPr/>
          </p:nvSpPr>
          <p:spPr>
            <a:xfrm>
              <a:off x="5389987" y="4006217"/>
              <a:ext cx="1980206" cy="314468"/>
            </a:xfrm>
            <a:prstGeom prst="roundRect">
              <a:avLst/>
            </a:prstGeom>
            <a:grpFill/>
            <a:ln w="19050" cap="flat" cmpd="sng" algn="ctr">
              <a:solidFill>
                <a:srgbClr val="F79646">
                  <a:lumMod val="50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50000"/>
                </a:lnSpc>
                <a:spcBef>
                  <a:spcPts val="0"/>
                </a:spcBef>
                <a:spcAft>
                  <a:spcPts val="1000"/>
                </a:spcAft>
                <a:buClrTx/>
                <a:buSzTx/>
                <a:buFontTx/>
                <a:buNone/>
                <a:tabLst/>
                <a:defRPr/>
              </a:pPr>
              <a:endParaRPr kumimoji="0" lang="en-IN" sz="10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914400" eaLnBrk="1" fontAlgn="auto" latinLnBrk="0" hangingPunct="1">
                <a:lnSpc>
                  <a:spcPct val="100000"/>
                </a:lnSpc>
                <a:spcBef>
                  <a:spcPts val="0"/>
                </a:spcBef>
                <a:spcAft>
                  <a:spcPts val="1000"/>
                </a:spcAft>
                <a:buClrTx/>
                <a:buSzTx/>
                <a:buFontTx/>
                <a:buNone/>
                <a:tabLst/>
                <a:defRPr/>
              </a:pPr>
              <a:r>
                <a:rPr kumimoji="0" lang="en-IN"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60% of weightage for CIE</a:t>
              </a:r>
            </a:p>
            <a:p>
              <a:pPr marL="0" marR="0" lvl="0" indent="0" algn="ctr" defTabSz="914400" eaLnBrk="1" fontAlgn="auto" latinLnBrk="0" hangingPunct="1">
                <a:lnSpc>
                  <a:spcPct val="150000"/>
                </a:lnSpc>
                <a:spcBef>
                  <a:spcPts val="0"/>
                </a:spcBef>
                <a:spcAft>
                  <a:spcPts val="1000"/>
                </a:spcAft>
                <a:buClrTx/>
                <a:buSzTx/>
                <a:buFontTx/>
                <a:buNone/>
                <a:tabLst/>
                <a:defRPr/>
              </a:pPr>
              <a:endParaRPr kumimoji="0" lang="en-IN" sz="10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 name="Rectangle: Rounded Corners 51">
              <a:extLst>
                <a:ext uri="{FF2B5EF4-FFF2-40B4-BE49-F238E27FC236}">
                  <a16:creationId xmlns:a16="http://schemas.microsoft.com/office/drawing/2014/main" id="{2582097F-B59D-4D83-B5CA-4DAD0DB9F17E}"/>
                </a:ext>
              </a:extLst>
            </p:cNvPr>
            <p:cNvSpPr/>
            <p:nvPr/>
          </p:nvSpPr>
          <p:spPr>
            <a:xfrm>
              <a:off x="7718634" y="4192829"/>
              <a:ext cx="1909307" cy="333100"/>
            </a:xfrm>
            <a:prstGeom prst="roundRect">
              <a:avLst/>
            </a:prstGeom>
            <a:grpFill/>
            <a:ln w="19050" cap="flat" cmpd="sng" algn="ctr">
              <a:solidFill>
                <a:srgbClr val="F79646">
                  <a:lumMod val="50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50000"/>
                </a:lnSpc>
                <a:spcBef>
                  <a:spcPts val="0"/>
                </a:spcBef>
                <a:spcAft>
                  <a:spcPts val="1000"/>
                </a:spcAft>
                <a:buClrTx/>
                <a:buSzTx/>
                <a:buFontTx/>
                <a:buNone/>
                <a:tabLst/>
                <a:defRPr/>
              </a:pPr>
              <a:endParaRPr kumimoji="0" lang="en-IN" sz="10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914400" eaLnBrk="1" fontAlgn="auto" latinLnBrk="0" hangingPunct="1">
                <a:lnSpc>
                  <a:spcPct val="150000"/>
                </a:lnSpc>
                <a:spcBef>
                  <a:spcPts val="0"/>
                </a:spcBef>
                <a:spcAft>
                  <a:spcPts val="1000"/>
                </a:spcAft>
                <a:buClrTx/>
                <a:buSzTx/>
                <a:buFontTx/>
                <a:buNone/>
                <a:tabLst/>
                <a:defRPr/>
              </a:pPr>
              <a:r>
                <a:rPr kumimoji="0" lang="en-IN"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30% of weightage for SEE</a:t>
              </a:r>
            </a:p>
            <a:p>
              <a:pPr marL="0" marR="0" lvl="0" indent="0" algn="ctr" defTabSz="914400" eaLnBrk="1" fontAlgn="auto" latinLnBrk="0" hangingPunct="1">
                <a:lnSpc>
                  <a:spcPct val="150000"/>
                </a:lnSpc>
                <a:spcBef>
                  <a:spcPts val="0"/>
                </a:spcBef>
                <a:spcAft>
                  <a:spcPts val="1000"/>
                </a:spcAft>
                <a:buClrTx/>
                <a:buSzTx/>
                <a:buFontTx/>
                <a:buNone/>
                <a:tabLst/>
                <a:defRPr/>
              </a:pPr>
              <a:endParaRPr kumimoji="0" lang="en-IN" sz="10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 name="Rectangle: Rounded Corners 52">
              <a:extLst>
                <a:ext uri="{FF2B5EF4-FFF2-40B4-BE49-F238E27FC236}">
                  <a16:creationId xmlns:a16="http://schemas.microsoft.com/office/drawing/2014/main" id="{0531855E-0B4B-48CE-885E-5941EC18D953}"/>
                </a:ext>
              </a:extLst>
            </p:cNvPr>
            <p:cNvSpPr/>
            <p:nvPr/>
          </p:nvSpPr>
          <p:spPr>
            <a:xfrm>
              <a:off x="6466101" y="4639110"/>
              <a:ext cx="2139273" cy="333100"/>
            </a:xfrm>
            <a:prstGeom prst="roundRect">
              <a:avLst/>
            </a:prstGeom>
            <a:grpFill/>
            <a:ln w="19050" cap="flat" cmpd="sng" algn="ctr">
              <a:solidFill>
                <a:srgbClr val="F79646">
                  <a:lumMod val="50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50000"/>
                </a:lnSpc>
                <a:spcBef>
                  <a:spcPts val="0"/>
                </a:spcBef>
                <a:spcAft>
                  <a:spcPts val="1000"/>
                </a:spcAft>
                <a:buClrTx/>
                <a:buSzTx/>
                <a:buFontTx/>
                <a:buNone/>
                <a:tabLst/>
                <a:defRPr/>
              </a:pPr>
              <a:endParaRPr kumimoji="0" lang="en-IN" sz="10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914400" eaLnBrk="1" fontAlgn="auto" latinLnBrk="0" hangingPunct="1">
                <a:lnSpc>
                  <a:spcPct val="150000"/>
                </a:lnSpc>
                <a:spcBef>
                  <a:spcPts val="0"/>
                </a:spcBef>
                <a:spcAft>
                  <a:spcPts val="1000"/>
                </a:spcAft>
                <a:buClrTx/>
                <a:buSzTx/>
                <a:buFontTx/>
                <a:buNone/>
                <a:tabLst/>
                <a:defRPr/>
              </a:pPr>
              <a:r>
                <a:rPr kumimoji="0" lang="en-IN"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CO Attainment</a:t>
              </a:r>
            </a:p>
            <a:p>
              <a:pPr marL="0" marR="0" lvl="0" indent="0" algn="ctr" defTabSz="914400" eaLnBrk="1" fontAlgn="auto" latinLnBrk="0" hangingPunct="1">
                <a:lnSpc>
                  <a:spcPct val="150000"/>
                </a:lnSpc>
                <a:spcBef>
                  <a:spcPts val="0"/>
                </a:spcBef>
                <a:spcAft>
                  <a:spcPts val="1000"/>
                </a:spcAft>
                <a:buClrTx/>
                <a:buSzTx/>
                <a:buFontTx/>
                <a:buNone/>
                <a:tabLst/>
                <a:defRPr/>
              </a:pPr>
              <a:endParaRPr kumimoji="0" lang="en-IN" sz="10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 name="Rectangle: Rounded Corners 53">
              <a:extLst>
                <a:ext uri="{FF2B5EF4-FFF2-40B4-BE49-F238E27FC236}">
                  <a16:creationId xmlns:a16="http://schemas.microsoft.com/office/drawing/2014/main" id="{FA382AC8-DADB-4434-B2D2-995886C72BDE}"/>
                </a:ext>
              </a:extLst>
            </p:cNvPr>
            <p:cNvSpPr/>
            <p:nvPr/>
          </p:nvSpPr>
          <p:spPr>
            <a:xfrm>
              <a:off x="6444351" y="871513"/>
              <a:ext cx="2162629" cy="376553"/>
            </a:xfrm>
            <a:prstGeom prst="roundRect">
              <a:avLst/>
            </a:prstGeom>
            <a:grpFill/>
            <a:ln w="19050" cap="flat" cmpd="sng" algn="ctr">
              <a:solidFill>
                <a:srgbClr val="F79646">
                  <a:lumMod val="50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50000"/>
                </a:lnSpc>
                <a:spcBef>
                  <a:spcPts val="0"/>
                </a:spcBef>
                <a:spcAft>
                  <a:spcPts val="1000"/>
                </a:spcAft>
                <a:buClrTx/>
                <a:buSzTx/>
                <a:buFontTx/>
                <a:buNone/>
                <a:tabLst/>
                <a:defRPr/>
              </a:pPr>
              <a:endParaRPr kumimoji="0" lang="en-IN" sz="1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914400" eaLnBrk="1" fontAlgn="auto" latinLnBrk="0" hangingPunct="1">
                <a:lnSpc>
                  <a:spcPct val="150000"/>
                </a:lnSpc>
                <a:spcBef>
                  <a:spcPts val="0"/>
                </a:spcBef>
                <a:spcAft>
                  <a:spcPts val="1000"/>
                </a:spcAft>
                <a:buClrTx/>
                <a:buSzTx/>
                <a:buFontTx/>
                <a:buNone/>
                <a:tabLst/>
                <a:defRPr/>
              </a:pPr>
              <a:r>
                <a:rPr kumimoji="0" lang="en-IN"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University Course Syllabus</a:t>
              </a:r>
            </a:p>
            <a:p>
              <a:pPr marL="0" marR="0" lvl="0" indent="0" algn="ctr" defTabSz="914400" eaLnBrk="1" fontAlgn="auto" latinLnBrk="0" hangingPunct="1">
                <a:lnSpc>
                  <a:spcPct val="150000"/>
                </a:lnSpc>
                <a:spcBef>
                  <a:spcPts val="0"/>
                </a:spcBef>
                <a:spcAft>
                  <a:spcPts val="1000"/>
                </a:spcAft>
                <a:buClrTx/>
                <a:buSzTx/>
                <a:buFontTx/>
                <a:buNone/>
                <a:tabLst/>
                <a:defRPr/>
              </a:pPr>
              <a:endParaRPr kumimoji="0" lang="en-IN" sz="10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 name="Rectangle: Rounded Corners 54">
              <a:extLst>
                <a:ext uri="{FF2B5EF4-FFF2-40B4-BE49-F238E27FC236}">
                  <a16:creationId xmlns:a16="http://schemas.microsoft.com/office/drawing/2014/main" id="{23D96811-2144-454F-95CA-1EEF63271B90}"/>
                </a:ext>
              </a:extLst>
            </p:cNvPr>
            <p:cNvSpPr/>
            <p:nvPr/>
          </p:nvSpPr>
          <p:spPr>
            <a:xfrm>
              <a:off x="6444351" y="1438380"/>
              <a:ext cx="2162629" cy="390422"/>
            </a:xfrm>
            <a:prstGeom prst="roundRect">
              <a:avLst/>
            </a:prstGeom>
            <a:grpFill/>
            <a:ln w="19050" cap="flat" cmpd="sng" algn="ctr">
              <a:solidFill>
                <a:srgbClr val="F79646">
                  <a:lumMod val="50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50000"/>
                </a:lnSpc>
                <a:spcBef>
                  <a:spcPts val="0"/>
                </a:spcBef>
                <a:spcAft>
                  <a:spcPts val="1000"/>
                </a:spcAft>
                <a:buClrTx/>
                <a:buSzTx/>
                <a:buFontTx/>
                <a:buNone/>
                <a:tabLst/>
                <a:defRPr/>
              </a:pPr>
              <a:endParaRPr kumimoji="0" lang="en-IN" sz="10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914400" eaLnBrk="1" fontAlgn="auto" latinLnBrk="0" hangingPunct="1">
                <a:lnSpc>
                  <a:spcPct val="150000"/>
                </a:lnSpc>
                <a:spcBef>
                  <a:spcPts val="0"/>
                </a:spcBef>
                <a:spcAft>
                  <a:spcPts val="1000"/>
                </a:spcAft>
                <a:buClrTx/>
                <a:buSzTx/>
                <a:buFontTx/>
                <a:buNone/>
                <a:tabLst/>
                <a:defRPr/>
              </a:pPr>
              <a:r>
                <a:rPr kumimoji="0" lang="en-IN"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Course Articulation Matrix</a:t>
              </a:r>
            </a:p>
            <a:p>
              <a:pPr marL="0" marR="0" lvl="0" indent="0" algn="ctr" defTabSz="914400" eaLnBrk="1" fontAlgn="auto" latinLnBrk="0" hangingPunct="1">
                <a:lnSpc>
                  <a:spcPct val="150000"/>
                </a:lnSpc>
                <a:spcBef>
                  <a:spcPts val="0"/>
                </a:spcBef>
                <a:spcAft>
                  <a:spcPts val="1000"/>
                </a:spcAft>
                <a:buClrTx/>
                <a:buSzTx/>
                <a:buFontTx/>
                <a:buNone/>
                <a:tabLst/>
                <a:defRPr/>
              </a:pPr>
              <a:endParaRPr kumimoji="0" lang="en-IN" sz="10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2" name="Rectangle: Rounded Corners 55">
              <a:extLst>
                <a:ext uri="{FF2B5EF4-FFF2-40B4-BE49-F238E27FC236}">
                  <a16:creationId xmlns:a16="http://schemas.microsoft.com/office/drawing/2014/main" id="{25890E9F-94BA-4DFA-A961-6FB4D6F50FB9}"/>
                </a:ext>
              </a:extLst>
            </p:cNvPr>
            <p:cNvSpPr/>
            <p:nvPr/>
          </p:nvSpPr>
          <p:spPr>
            <a:xfrm>
              <a:off x="6444351" y="2062102"/>
              <a:ext cx="2162629" cy="459770"/>
            </a:xfrm>
            <a:prstGeom prst="roundRect">
              <a:avLst/>
            </a:prstGeom>
            <a:grpFill/>
            <a:ln w="19050" cap="flat" cmpd="sng" algn="ctr">
              <a:solidFill>
                <a:srgbClr val="F79646">
                  <a:lumMod val="50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50000"/>
                </a:lnSpc>
                <a:spcBef>
                  <a:spcPts val="0"/>
                </a:spcBef>
                <a:spcAft>
                  <a:spcPts val="1000"/>
                </a:spcAft>
                <a:buClrTx/>
                <a:buSzTx/>
                <a:buFontTx/>
                <a:buNone/>
                <a:tabLst/>
                <a:defRPr/>
              </a:pPr>
              <a:endParaRPr kumimoji="0" lang="en-IN" sz="10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914400" eaLnBrk="1" fontAlgn="auto" latinLnBrk="0" hangingPunct="1">
                <a:lnSpc>
                  <a:spcPct val="100000"/>
                </a:lnSpc>
                <a:spcBef>
                  <a:spcPts val="0"/>
                </a:spcBef>
                <a:spcAft>
                  <a:spcPts val="1000"/>
                </a:spcAft>
                <a:buClrTx/>
                <a:buSzTx/>
                <a:buFontTx/>
                <a:buNone/>
                <a:tabLst/>
                <a:defRPr/>
              </a:pPr>
              <a:r>
                <a:rPr kumimoji="0" lang="en-IN"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Mapping of COs to Internal Assessment Questions</a:t>
              </a:r>
            </a:p>
            <a:p>
              <a:pPr marL="0" marR="0" lvl="0" indent="0" algn="ctr" defTabSz="914400" eaLnBrk="1" fontAlgn="auto" latinLnBrk="0" hangingPunct="1">
                <a:lnSpc>
                  <a:spcPct val="150000"/>
                </a:lnSpc>
                <a:spcBef>
                  <a:spcPts val="0"/>
                </a:spcBef>
                <a:spcAft>
                  <a:spcPts val="1000"/>
                </a:spcAft>
                <a:buClrTx/>
                <a:buSzTx/>
                <a:buFontTx/>
                <a:buNone/>
                <a:tabLst/>
                <a:defRPr/>
              </a:pPr>
              <a:endParaRPr kumimoji="0" lang="en-IN" sz="10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3" name="Rectangle: Rounded Corners 56">
              <a:extLst>
                <a:ext uri="{FF2B5EF4-FFF2-40B4-BE49-F238E27FC236}">
                  <a16:creationId xmlns:a16="http://schemas.microsoft.com/office/drawing/2014/main" id="{F24D54A7-39C7-4F47-BEE0-F453E41E3650}"/>
                </a:ext>
              </a:extLst>
            </p:cNvPr>
            <p:cNvSpPr/>
            <p:nvPr/>
          </p:nvSpPr>
          <p:spPr>
            <a:xfrm>
              <a:off x="6458865" y="2721798"/>
              <a:ext cx="2162629" cy="482175"/>
            </a:xfrm>
            <a:prstGeom prst="roundRect">
              <a:avLst/>
            </a:prstGeom>
            <a:grpFill/>
            <a:ln w="19050" cap="flat" cmpd="sng" algn="ctr">
              <a:solidFill>
                <a:srgbClr val="F79646">
                  <a:lumMod val="50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50000"/>
                </a:lnSpc>
                <a:spcBef>
                  <a:spcPts val="0"/>
                </a:spcBef>
                <a:spcAft>
                  <a:spcPts val="1000"/>
                </a:spcAft>
                <a:buClrTx/>
                <a:buSzTx/>
                <a:buFontTx/>
                <a:buNone/>
                <a:tabLst/>
                <a:defRPr/>
              </a:pPr>
              <a:endParaRPr kumimoji="0" lang="en-IN" sz="10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914400" eaLnBrk="1" fontAlgn="auto" latinLnBrk="0" hangingPunct="1">
                <a:lnSpc>
                  <a:spcPct val="100000"/>
                </a:lnSpc>
                <a:spcBef>
                  <a:spcPts val="0"/>
                </a:spcBef>
                <a:spcAft>
                  <a:spcPts val="1000"/>
                </a:spcAft>
                <a:buClrTx/>
                <a:buSzTx/>
                <a:buFontTx/>
                <a:buNone/>
                <a:tabLst/>
                <a:defRPr/>
              </a:pPr>
              <a:r>
                <a:rPr kumimoji="0" lang="en-IN"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Student Scores from Tests and/or Assignment</a:t>
              </a:r>
            </a:p>
            <a:p>
              <a:pPr marL="0" marR="0" lvl="0" indent="0" algn="ctr" defTabSz="914400" eaLnBrk="1" fontAlgn="auto" latinLnBrk="0" hangingPunct="1">
                <a:lnSpc>
                  <a:spcPct val="150000"/>
                </a:lnSpc>
                <a:spcBef>
                  <a:spcPts val="0"/>
                </a:spcBef>
                <a:spcAft>
                  <a:spcPts val="1000"/>
                </a:spcAft>
                <a:buClrTx/>
                <a:buSzTx/>
                <a:buFontTx/>
                <a:buNone/>
                <a:tabLst/>
                <a:defRPr/>
              </a:pPr>
              <a:endParaRPr kumimoji="0" lang="en-IN" sz="10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4" name="Rectangle: Rounded Corners 57">
              <a:extLst>
                <a:ext uri="{FF2B5EF4-FFF2-40B4-BE49-F238E27FC236}">
                  <a16:creationId xmlns:a16="http://schemas.microsoft.com/office/drawing/2014/main" id="{A18A0E07-9E4C-4B50-A234-A017F41AF005}"/>
                </a:ext>
              </a:extLst>
            </p:cNvPr>
            <p:cNvSpPr/>
            <p:nvPr/>
          </p:nvSpPr>
          <p:spPr>
            <a:xfrm>
              <a:off x="6471775" y="3458652"/>
              <a:ext cx="2162629" cy="359037"/>
            </a:xfrm>
            <a:prstGeom prst="roundRect">
              <a:avLst/>
            </a:prstGeom>
            <a:grpFill/>
            <a:ln w="19050" cap="flat" cmpd="sng" algn="ctr">
              <a:solidFill>
                <a:srgbClr val="F79646">
                  <a:lumMod val="50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50000"/>
                </a:lnSpc>
                <a:spcBef>
                  <a:spcPts val="0"/>
                </a:spcBef>
                <a:spcAft>
                  <a:spcPts val="1000"/>
                </a:spcAft>
                <a:buClrTx/>
                <a:buSzTx/>
                <a:buFontTx/>
                <a:buNone/>
                <a:tabLst/>
                <a:defRPr/>
              </a:pPr>
              <a:endParaRPr kumimoji="0" lang="en-IN" sz="10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914400" eaLnBrk="1" fontAlgn="auto" latinLnBrk="0" hangingPunct="1">
                <a:lnSpc>
                  <a:spcPct val="100000"/>
                </a:lnSpc>
                <a:spcBef>
                  <a:spcPts val="0"/>
                </a:spcBef>
                <a:spcAft>
                  <a:spcPts val="1000"/>
                </a:spcAft>
                <a:buClrTx/>
                <a:buSzTx/>
                <a:buFontTx/>
                <a:buNone/>
                <a:tabLst/>
                <a:defRPr/>
              </a:pPr>
              <a:r>
                <a:rPr kumimoji="0" lang="en-IN"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Achieved Attainment from Internal</a:t>
              </a:r>
            </a:p>
            <a:p>
              <a:pPr marL="0" marR="0" lvl="0" indent="0" algn="ctr" defTabSz="914400" eaLnBrk="1" fontAlgn="auto" latinLnBrk="0" hangingPunct="1">
                <a:lnSpc>
                  <a:spcPct val="150000"/>
                </a:lnSpc>
                <a:spcBef>
                  <a:spcPts val="0"/>
                </a:spcBef>
                <a:spcAft>
                  <a:spcPts val="1000"/>
                </a:spcAft>
                <a:buClrTx/>
                <a:buSzTx/>
                <a:buFontTx/>
                <a:buNone/>
                <a:tabLst/>
                <a:defRPr/>
              </a:pPr>
              <a:endParaRPr kumimoji="0" lang="en-IN" sz="10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5" name="Rectangle: Rounded Corners 58">
              <a:extLst>
                <a:ext uri="{FF2B5EF4-FFF2-40B4-BE49-F238E27FC236}">
                  <a16:creationId xmlns:a16="http://schemas.microsoft.com/office/drawing/2014/main" id="{EEBE0902-E921-427A-B1E6-76BAA4A28685}"/>
                </a:ext>
              </a:extLst>
            </p:cNvPr>
            <p:cNvSpPr/>
            <p:nvPr/>
          </p:nvSpPr>
          <p:spPr>
            <a:xfrm>
              <a:off x="6466101" y="6188443"/>
              <a:ext cx="2162630" cy="369465"/>
            </a:xfrm>
            <a:prstGeom prst="roundRect">
              <a:avLst/>
            </a:prstGeom>
            <a:grpFill/>
            <a:ln w="19050" cap="flat" cmpd="sng" algn="ctr">
              <a:solidFill>
                <a:srgbClr val="F79646">
                  <a:lumMod val="50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50000"/>
                </a:lnSpc>
                <a:spcBef>
                  <a:spcPts val="0"/>
                </a:spcBef>
                <a:spcAft>
                  <a:spcPts val="1000"/>
                </a:spcAft>
                <a:buClrTx/>
                <a:buSzTx/>
                <a:buFontTx/>
                <a:buNone/>
                <a:tabLst/>
                <a:defRPr/>
              </a:pPr>
              <a:endParaRPr kumimoji="0" lang="en-IN" sz="10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914400" eaLnBrk="1" fontAlgn="auto" latinLnBrk="0" hangingPunct="1">
                <a:lnSpc>
                  <a:spcPct val="150000"/>
                </a:lnSpc>
                <a:spcBef>
                  <a:spcPts val="0"/>
                </a:spcBef>
                <a:spcAft>
                  <a:spcPts val="1000"/>
                </a:spcAft>
                <a:buClrTx/>
                <a:buSzTx/>
                <a:buFontTx/>
                <a:buNone/>
                <a:tabLst/>
                <a:defRPr/>
              </a:pPr>
              <a:r>
                <a:rPr kumimoji="0" lang="en-IN"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Overall Assessment (100%)</a:t>
              </a:r>
            </a:p>
            <a:p>
              <a:pPr marL="0" marR="0" lvl="0" indent="0" algn="ctr" defTabSz="914400" eaLnBrk="1" fontAlgn="auto" latinLnBrk="0" hangingPunct="1">
                <a:lnSpc>
                  <a:spcPct val="150000"/>
                </a:lnSpc>
                <a:spcBef>
                  <a:spcPts val="0"/>
                </a:spcBef>
                <a:spcAft>
                  <a:spcPts val="1000"/>
                </a:spcAft>
                <a:buClrTx/>
                <a:buSzTx/>
                <a:buFontTx/>
                <a:buNone/>
                <a:tabLst/>
                <a:defRPr/>
              </a:pPr>
              <a:endParaRPr kumimoji="0" lang="en-IN" sz="10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6" name="Rectangle: Rounded Corners 59">
              <a:extLst>
                <a:ext uri="{FF2B5EF4-FFF2-40B4-BE49-F238E27FC236}">
                  <a16:creationId xmlns:a16="http://schemas.microsoft.com/office/drawing/2014/main" id="{A0F023FD-F39C-4589-94B4-B739833255D1}"/>
                </a:ext>
              </a:extLst>
            </p:cNvPr>
            <p:cNvSpPr/>
            <p:nvPr/>
          </p:nvSpPr>
          <p:spPr>
            <a:xfrm rot="16200000">
              <a:off x="4650067" y="2347454"/>
              <a:ext cx="2031688" cy="339293"/>
            </a:xfrm>
            <a:prstGeom prst="roundRect">
              <a:avLst/>
            </a:prstGeom>
            <a:grpFill/>
            <a:ln w="19050" cap="flat" cmpd="sng" algn="ctr">
              <a:solidFill>
                <a:srgbClr val="F79646">
                  <a:lumMod val="50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50000"/>
                </a:lnSpc>
                <a:spcBef>
                  <a:spcPts val="0"/>
                </a:spcBef>
                <a:spcAft>
                  <a:spcPts val="1000"/>
                </a:spcAft>
                <a:buClrTx/>
                <a:buSzTx/>
                <a:buFontTx/>
                <a:buNone/>
                <a:tabLst/>
                <a:defRPr/>
              </a:pPr>
              <a:endParaRPr kumimoji="0" lang="en-IN" sz="10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914400" eaLnBrk="1" fontAlgn="auto" latinLnBrk="0" hangingPunct="1">
                <a:lnSpc>
                  <a:spcPct val="150000"/>
                </a:lnSpc>
                <a:spcBef>
                  <a:spcPts val="0"/>
                </a:spcBef>
                <a:spcAft>
                  <a:spcPts val="1000"/>
                </a:spcAft>
                <a:buClrTx/>
                <a:buSzTx/>
                <a:buFontTx/>
                <a:buNone/>
                <a:tabLst/>
                <a:defRPr/>
              </a:pPr>
              <a:r>
                <a:rPr kumimoji="0" lang="en-IN"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Direct Assessment (90%)</a:t>
              </a:r>
            </a:p>
            <a:p>
              <a:pPr marL="0" marR="0" lvl="0" indent="0" algn="ctr" defTabSz="914400" eaLnBrk="1" fontAlgn="auto" latinLnBrk="0" hangingPunct="1">
                <a:lnSpc>
                  <a:spcPct val="150000"/>
                </a:lnSpc>
                <a:spcBef>
                  <a:spcPts val="0"/>
                </a:spcBef>
                <a:spcAft>
                  <a:spcPts val="1000"/>
                </a:spcAft>
                <a:buClrTx/>
                <a:buSzTx/>
                <a:buFontTx/>
                <a:buNone/>
                <a:tabLst/>
                <a:defRPr/>
              </a:pPr>
              <a:endParaRPr kumimoji="0" lang="en-IN" sz="10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7" name="Rectangle: Rounded Corners 60">
              <a:extLst>
                <a:ext uri="{FF2B5EF4-FFF2-40B4-BE49-F238E27FC236}">
                  <a16:creationId xmlns:a16="http://schemas.microsoft.com/office/drawing/2014/main" id="{6DE39EB9-FD2B-4C6C-9D89-02C0E76B95F5}"/>
                </a:ext>
              </a:extLst>
            </p:cNvPr>
            <p:cNvSpPr/>
            <p:nvPr/>
          </p:nvSpPr>
          <p:spPr>
            <a:xfrm>
              <a:off x="7946995" y="5484576"/>
              <a:ext cx="1909307" cy="342712"/>
            </a:xfrm>
            <a:prstGeom prst="roundRect">
              <a:avLst/>
            </a:prstGeom>
            <a:grpFill/>
            <a:ln w="19050" cap="flat" cmpd="sng" algn="ctr">
              <a:solidFill>
                <a:srgbClr val="F79646">
                  <a:lumMod val="50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50000"/>
                </a:lnSpc>
                <a:spcBef>
                  <a:spcPts val="0"/>
                </a:spcBef>
                <a:spcAft>
                  <a:spcPts val="1000"/>
                </a:spcAft>
                <a:buClrTx/>
                <a:buSzTx/>
                <a:buFontTx/>
                <a:buNone/>
                <a:tabLst/>
                <a:defRPr/>
              </a:pPr>
              <a:endParaRPr kumimoji="0" lang="en-IN" sz="10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914400" eaLnBrk="1" fontAlgn="auto" latinLnBrk="0" hangingPunct="1">
                <a:lnSpc>
                  <a:spcPct val="150000"/>
                </a:lnSpc>
                <a:spcBef>
                  <a:spcPts val="0"/>
                </a:spcBef>
                <a:spcAft>
                  <a:spcPts val="1000"/>
                </a:spcAft>
                <a:buClrTx/>
                <a:buSzTx/>
                <a:buFontTx/>
                <a:buNone/>
                <a:tabLst/>
                <a:defRPr/>
              </a:pPr>
              <a:r>
                <a:rPr kumimoji="0" lang="en-IN" sz="1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Indirect Assessment (10%)</a:t>
              </a:r>
            </a:p>
            <a:p>
              <a:pPr marL="0" marR="0" lvl="0" indent="0" algn="ctr" defTabSz="914400" eaLnBrk="1" fontAlgn="auto" latinLnBrk="0" hangingPunct="1">
                <a:lnSpc>
                  <a:spcPct val="150000"/>
                </a:lnSpc>
                <a:spcBef>
                  <a:spcPts val="0"/>
                </a:spcBef>
                <a:spcAft>
                  <a:spcPts val="1000"/>
                </a:spcAft>
                <a:buClrTx/>
                <a:buSzTx/>
                <a:buFontTx/>
                <a:buNone/>
                <a:tabLst/>
                <a:defRPr/>
              </a:pPr>
              <a:endParaRPr kumimoji="0" lang="en-IN" sz="10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cxnSp>
          <p:nvCxnSpPr>
            <p:cNvPr id="18" name="Straight Arrow Connector 17">
              <a:extLst>
                <a:ext uri="{FF2B5EF4-FFF2-40B4-BE49-F238E27FC236}">
                  <a16:creationId xmlns:a16="http://schemas.microsoft.com/office/drawing/2014/main" id="{849E1B89-D3F5-4559-BDF2-26E399F3097D}"/>
                </a:ext>
              </a:extLst>
            </p:cNvPr>
            <p:cNvCxnSpPr>
              <a:endCxn id="11" idx="0"/>
            </p:cNvCxnSpPr>
            <p:nvPr/>
          </p:nvCxnSpPr>
          <p:spPr>
            <a:xfrm>
              <a:off x="7525665" y="1202890"/>
              <a:ext cx="1" cy="235490"/>
            </a:xfrm>
            <a:prstGeom prst="straightConnector1">
              <a:avLst/>
            </a:prstGeom>
            <a:noFill/>
            <a:ln w="9525" cap="flat" cmpd="sng" algn="ctr">
              <a:solidFill>
                <a:srgbClr val="4F81BD">
                  <a:shade val="95000"/>
                  <a:satMod val="105000"/>
                </a:srgbClr>
              </a:solidFill>
              <a:prstDash val="solid"/>
              <a:tailEnd type="triangle"/>
            </a:ln>
            <a:effectLst/>
          </p:spPr>
        </p:cxnSp>
        <p:cxnSp>
          <p:nvCxnSpPr>
            <p:cNvPr id="19" name="Straight Arrow Connector 18">
              <a:extLst>
                <a:ext uri="{FF2B5EF4-FFF2-40B4-BE49-F238E27FC236}">
                  <a16:creationId xmlns:a16="http://schemas.microsoft.com/office/drawing/2014/main" id="{9995F8AC-881A-4AF1-BD7C-6E61702436FB}"/>
                </a:ext>
              </a:extLst>
            </p:cNvPr>
            <p:cNvCxnSpPr>
              <a:endCxn id="12" idx="0"/>
            </p:cNvCxnSpPr>
            <p:nvPr/>
          </p:nvCxnSpPr>
          <p:spPr>
            <a:xfrm>
              <a:off x="7525665" y="1807423"/>
              <a:ext cx="1" cy="254679"/>
            </a:xfrm>
            <a:prstGeom prst="straightConnector1">
              <a:avLst/>
            </a:prstGeom>
            <a:noFill/>
            <a:ln w="9525" cap="flat" cmpd="sng" algn="ctr">
              <a:solidFill>
                <a:srgbClr val="4F81BD">
                  <a:shade val="95000"/>
                  <a:satMod val="105000"/>
                </a:srgbClr>
              </a:solidFill>
              <a:prstDash val="solid"/>
              <a:tailEnd type="triangle"/>
            </a:ln>
            <a:effectLst/>
          </p:spPr>
        </p:cxnSp>
        <p:cxnSp>
          <p:nvCxnSpPr>
            <p:cNvPr id="20" name="Straight Arrow Connector 19">
              <a:extLst>
                <a:ext uri="{FF2B5EF4-FFF2-40B4-BE49-F238E27FC236}">
                  <a16:creationId xmlns:a16="http://schemas.microsoft.com/office/drawing/2014/main" id="{C8576D13-7BE6-495E-BDC9-874FCECB5253}"/>
                </a:ext>
              </a:extLst>
            </p:cNvPr>
            <p:cNvCxnSpPr>
              <a:endCxn id="13" idx="0"/>
            </p:cNvCxnSpPr>
            <p:nvPr/>
          </p:nvCxnSpPr>
          <p:spPr>
            <a:xfrm>
              <a:off x="7525665" y="2521872"/>
              <a:ext cx="14515" cy="199926"/>
            </a:xfrm>
            <a:prstGeom prst="straightConnector1">
              <a:avLst/>
            </a:prstGeom>
            <a:noFill/>
            <a:ln w="9525" cap="flat" cmpd="sng" algn="ctr">
              <a:solidFill>
                <a:srgbClr val="4F81BD">
                  <a:shade val="95000"/>
                  <a:satMod val="105000"/>
                </a:srgbClr>
              </a:solidFill>
              <a:prstDash val="solid"/>
              <a:tailEnd type="triangle"/>
            </a:ln>
            <a:effectLst/>
          </p:spPr>
        </p:cxnSp>
        <p:cxnSp>
          <p:nvCxnSpPr>
            <p:cNvPr id="21" name="Straight Arrow Connector 20">
              <a:extLst>
                <a:ext uri="{FF2B5EF4-FFF2-40B4-BE49-F238E27FC236}">
                  <a16:creationId xmlns:a16="http://schemas.microsoft.com/office/drawing/2014/main" id="{AEE4C02E-B3E7-4CD9-B523-291C578A6024}"/>
                </a:ext>
              </a:extLst>
            </p:cNvPr>
            <p:cNvCxnSpPr>
              <a:endCxn id="14" idx="0"/>
            </p:cNvCxnSpPr>
            <p:nvPr/>
          </p:nvCxnSpPr>
          <p:spPr>
            <a:xfrm>
              <a:off x="7540180" y="3251062"/>
              <a:ext cx="12910" cy="207590"/>
            </a:xfrm>
            <a:prstGeom prst="straightConnector1">
              <a:avLst/>
            </a:prstGeom>
            <a:noFill/>
            <a:ln w="9525" cap="flat" cmpd="sng" algn="ctr">
              <a:solidFill>
                <a:srgbClr val="4F81BD">
                  <a:shade val="95000"/>
                  <a:satMod val="105000"/>
                </a:srgbClr>
              </a:solidFill>
              <a:prstDash val="solid"/>
              <a:tailEnd type="triangle"/>
            </a:ln>
            <a:effectLst/>
          </p:spPr>
        </p:cxnSp>
        <p:cxnSp>
          <p:nvCxnSpPr>
            <p:cNvPr id="22" name="Straight Arrow Connector 21">
              <a:extLst>
                <a:ext uri="{FF2B5EF4-FFF2-40B4-BE49-F238E27FC236}">
                  <a16:creationId xmlns:a16="http://schemas.microsoft.com/office/drawing/2014/main" id="{A3F31F32-6A66-42F6-9DC9-9A23A96E4395}"/>
                </a:ext>
              </a:extLst>
            </p:cNvPr>
            <p:cNvCxnSpPr>
              <a:stCxn id="14" idx="2"/>
              <a:endCxn id="9" idx="0"/>
            </p:cNvCxnSpPr>
            <p:nvPr/>
          </p:nvCxnSpPr>
          <p:spPr>
            <a:xfrm flipH="1">
              <a:off x="7535738" y="3817689"/>
              <a:ext cx="17352" cy="821421"/>
            </a:xfrm>
            <a:prstGeom prst="straightConnector1">
              <a:avLst/>
            </a:prstGeom>
            <a:noFill/>
            <a:ln w="9525" cap="flat" cmpd="sng" algn="ctr">
              <a:solidFill>
                <a:srgbClr val="4F81BD">
                  <a:shade val="95000"/>
                  <a:satMod val="105000"/>
                </a:srgbClr>
              </a:solidFill>
              <a:prstDash val="solid"/>
              <a:tailEnd type="triangle"/>
            </a:ln>
            <a:effectLst/>
          </p:spPr>
        </p:cxnSp>
        <p:cxnSp>
          <p:nvCxnSpPr>
            <p:cNvPr id="23" name="Straight Arrow Connector 22">
              <a:extLst>
                <a:ext uri="{FF2B5EF4-FFF2-40B4-BE49-F238E27FC236}">
                  <a16:creationId xmlns:a16="http://schemas.microsoft.com/office/drawing/2014/main" id="{50116B88-D8EC-4767-BC30-3F87323BED01}"/>
                </a:ext>
              </a:extLst>
            </p:cNvPr>
            <p:cNvCxnSpPr>
              <a:stCxn id="9" idx="2"/>
              <a:endCxn id="15" idx="0"/>
            </p:cNvCxnSpPr>
            <p:nvPr/>
          </p:nvCxnSpPr>
          <p:spPr>
            <a:xfrm>
              <a:off x="7535738" y="4972210"/>
              <a:ext cx="11678" cy="1216233"/>
            </a:xfrm>
            <a:prstGeom prst="straightConnector1">
              <a:avLst/>
            </a:prstGeom>
            <a:noFill/>
            <a:ln w="9525" cap="flat" cmpd="sng" algn="ctr">
              <a:solidFill>
                <a:srgbClr val="4F81BD">
                  <a:shade val="95000"/>
                  <a:satMod val="105000"/>
                </a:srgbClr>
              </a:solidFill>
              <a:prstDash val="solid"/>
              <a:tailEnd type="triangle"/>
            </a:ln>
            <a:effectLst/>
          </p:spPr>
        </p:cxnSp>
        <p:cxnSp>
          <p:nvCxnSpPr>
            <p:cNvPr id="24" name="Straight Connector 23">
              <a:extLst>
                <a:ext uri="{FF2B5EF4-FFF2-40B4-BE49-F238E27FC236}">
                  <a16:creationId xmlns:a16="http://schemas.microsoft.com/office/drawing/2014/main" id="{0A931A35-114F-45CA-9C9A-89BBD5BADFDF}"/>
                </a:ext>
              </a:extLst>
            </p:cNvPr>
            <p:cNvCxnSpPr>
              <a:stCxn id="10" idx="3"/>
            </p:cNvCxnSpPr>
            <p:nvPr/>
          </p:nvCxnSpPr>
          <p:spPr>
            <a:xfrm flipV="1">
              <a:off x="8606980" y="1032650"/>
              <a:ext cx="855417" cy="27140"/>
            </a:xfrm>
            <a:prstGeom prst="line">
              <a:avLst/>
            </a:prstGeom>
            <a:noFill/>
            <a:ln w="9525" cap="flat" cmpd="sng" algn="ctr">
              <a:solidFill>
                <a:srgbClr val="4F81BD">
                  <a:shade val="95000"/>
                  <a:satMod val="105000"/>
                </a:srgbClr>
              </a:solidFill>
              <a:prstDash val="solid"/>
            </a:ln>
            <a:effectLst/>
          </p:spPr>
        </p:cxnSp>
        <p:cxnSp>
          <p:nvCxnSpPr>
            <p:cNvPr id="25" name="Straight Connector 24">
              <a:extLst>
                <a:ext uri="{FF2B5EF4-FFF2-40B4-BE49-F238E27FC236}">
                  <a16:creationId xmlns:a16="http://schemas.microsoft.com/office/drawing/2014/main" id="{7E608CA3-6800-4897-9253-071AE89AFDB2}"/>
                </a:ext>
              </a:extLst>
            </p:cNvPr>
            <p:cNvCxnSpPr/>
            <p:nvPr/>
          </p:nvCxnSpPr>
          <p:spPr>
            <a:xfrm>
              <a:off x="9462397" y="1043333"/>
              <a:ext cx="0" cy="2950591"/>
            </a:xfrm>
            <a:prstGeom prst="line">
              <a:avLst/>
            </a:prstGeom>
            <a:noFill/>
            <a:ln w="9525" cap="flat" cmpd="sng" algn="ctr">
              <a:solidFill>
                <a:srgbClr val="4F81BD">
                  <a:shade val="95000"/>
                  <a:satMod val="105000"/>
                </a:srgbClr>
              </a:solidFill>
              <a:prstDash val="solid"/>
            </a:ln>
            <a:effectLst/>
          </p:spPr>
        </p:cxnSp>
        <p:cxnSp>
          <p:nvCxnSpPr>
            <p:cNvPr id="26" name="Straight Arrow Connector 25">
              <a:extLst>
                <a:ext uri="{FF2B5EF4-FFF2-40B4-BE49-F238E27FC236}">
                  <a16:creationId xmlns:a16="http://schemas.microsoft.com/office/drawing/2014/main" id="{2FC4628C-BB62-462F-A964-4CB2F0BFF50A}"/>
                </a:ext>
              </a:extLst>
            </p:cNvPr>
            <p:cNvCxnSpPr/>
            <p:nvPr/>
          </p:nvCxnSpPr>
          <p:spPr>
            <a:xfrm flipH="1">
              <a:off x="7535738" y="4006216"/>
              <a:ext cx="1926659" cy="0"/>
            </a:xfrm>
            <a:prstGeom prst="straightConnector1">
              <a:avLst/>
            </a:prstGeom>
            <a:noFill/>
            <a:ln w="9525" cap="flat" cmpd="sng" algn="ctr">
              <a:solidFill>
                <a:srgbClr val="4F81BD">
                  <a:shade val="95000"/>
                  <a:satMod val="105000"/>
                </a:srgbClr>
              </a:solidFill>
              <a:prstDash val="solid"/>
              <a:tailEnd type="triangle"/>
            </a:ln>
            <a:effectLst/>
          </p:spPr>
        </p:cxnSp>
        <p:cxnSp>
          <p:nvCxnSpPr>
            <p:cNvPr id="27" name="Straight Arrow Connector 26">
              <a:extLst>
                <a:ext uri="{FF2B5EF4-FFF2-40B4-BE49-F238E27FC236}">
                  <a16:creationId xmlns:a16="http://schemas.microsoft.com/office/drawing/2014/main" id="{A18EF6F9-8F4D-41C2-947B-FFC295598422}"/>
                </a:ext>
              </a:extLst>
            </p:cNvPr>
            <p:cNvCxnSpPr>
              <a:cxnSpLocks/>
              <a:stCxn id="17" idx="1"/>
            </p:cNvCxnSpPr>
            <p:nvPr/>
          </p:nvCxnSpPr>
          <p:spPr>
            <a:xfrm flipH="1">
              <a:off x="7546637" y="5655932"/>
              <a:ext cx="400358" cy="0"/>
            </a:xfrm>
            <a:prstGeom prst="straightConnector1">
              <a:avLst/>
            </a:prstGeom>
            <a:noFill/>
            <a:ln w="9525" cap="flat" cmpd="sng" algn="ctr">
              <a:solidFill>
                <a:srgbClr val="4F81BD">
                  <a:shade val="95000"/>
                  <a:satMod val="105000"/>
                </a:srgbClr>
              </a:solidFill>
              <a:prstDash val="solid"/>
              <a:tailEnd type="triangle"/>
            </a:ln>
            <a:effectLst/>
          </p:spPr>
        </p:cxnSp>
      </p:grpSp>
      <p:sp>
        <p:nvSpPr>
          <p:cNvPr id="28" name="Left Brace 27">
            <a:extLst>
              <a:ext uri="{FF2B5EF4-FFF2-40B4-BE49-F238E27FC236}">
                <a16:creationId xmlns:a16="http://schemas.microsoft.com/office/drawing/2014/main" id="{644C5B2B-9540-4799-9A6D-C8FB747FF82E}"/>
              </a:ext>
            </a:extLst>
          </p:cNvPr>
          <p:cNvSpPr/>
          <p:nvPr/>
        </p:nvSpPr>
        <p:spPr>
          <a:xfrm>
            <a:off x="4495800" y="1066800"/>
            <a:ext cx="228600" cy="2667000"/>
          </a:xfrm>
          <a:prstGeom prst="leftBrace">
            <a:avLst/>
          </a:prstGeom>
          <a:noFill/>
          <a:ln w="9525" cap="flat" cmpd="sng" algn="ctr">
            <a:solidFill>
              <a:srgbClr val="4F81BD">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9" name="Slide Number Placeholder 3">
            <a:extLst>
              <a:ext uri="{FF2B5EF4-FFF2-40B4-BE49-F238E27FC236}">
                <a16:creationId xmlns:a16="http://schemas.microsoft.com/office/drawing/2014/main" id="{931BA948-3700-4F1E-8BEC-9D67B79F2EDB}"/>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64</a:t>
            </a:fld>
            <a:endParaRPr lang="en-IN" sz="1800" spc="400" dirty="0">
              <a:solidFill>
                <a:schemeClr val="bg1">
                  <a:lumMod val="95000"/>
                </a:schemeClr>
              </a:solidFill>
            </a:endParaRPr>
          </a:p>
        </p:txBody>
      </p:sp>
    </p:spTree>
    <p:extLst>
      <p:ext uri="{BB962C8B-B14F-4D97-AF65-F5344CB8AC3E}">
        <p14:creationId xmlns:p14="http://schemas.microsoft.com/office/powerpoint/2010/main" val="32610971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B80BA7-6C4B-43B8-9445-DE543EBF14A6}"/>
              </a:ext>
            </a:extLst>
          </p:cNvPr>
          <p:cNvSpPr>
            <a:spLocks noGrp="1"/>
          </p:cNvSpPr>
          <p:nvPr>
            <p:ph type="title"/>
          </p:nvPr>
        </p:nvSpPr>
        <p:spPr>
          <a:xfrm>
            <a:off x="2537266" y="35790"/>
            <a:ext cx="6772759" cy="387120"/>
          </a:xfrm>
        </p:spPr>
        <p:txBody>
          <a:bodyPr>
            <a:normAutofit fontScale="90000"/>
          </a:bodyPr>
          <a:lstStyle/>
          <a:p>
            <a:r>
              <a:rPr lang="en-US" sz="3000" b="1" dirty="0">
                <a:ln w="0">
                  <a:noFill/>
                </a:ln>
                <a:solidFill>
                  <a:srgbClr val="0070C0"/>
                </a:solidFill>
                <a:effectLst>
                  <a:outerShdw blurRad="38100" dist="19050" dir="2700000" algn="tl" rotWithShape="0">
                    <a:schemeClr val="dk1">
                      <a:alpha val="40000"/>
                    </a:schemeClr>
                  </a:outerShdw>
                </a:effectLst>
                <a:latin typeface="Garamond" panose="02020404030301010803" pitchFamily="18" charset="0"/>
                <a:ea typeface="Cambria" panose="02040503050406030204" pitchFamily="18" charset="0"/>
                <a:cs typeface="Times New Roman" panose="02020603050405020304" pitchFamily="18" charset="0"/>
              </a:rPr>
              <a:t>CO-PO A</a:t>
            </a:r>
            <a:r>
              <a:rPr lang="en-IN" sz="3000" b="1" dirty="0">
                <a:ln w="0">
                  <a:noFill/>
                </a:ln>
                <a:solidFill>
                  <a:srgbClr val="0070C0"/>
                </a:solidFill>
                <a:effectLst>
                  <a:outerShdw blurRad="38100" dist="19050" dir="2700000" algn="tl" rotWithShape="0">
                    <a:schemeClr val="dk1">
                      <a:alpha val="40000"/>
                    </a:schemeClr>
                  </a:outerShdw>
                </a:effectLst>
                <a:latin typeface="Garamond" panose="02020404030301010803" pitchFamily="18" charset="0"/>
                <a:ea typeface="Cambria" panose="02040503050406030204" pitchFamily="18" charset="0"/>
                <a:cs typeface="Times New Roman" panose="02020603050405020304" pitchFamily="18" charset="0"/>
              </a:rPr>
              <a:t>TTAINMENT</a:t>
            </a:r>
            <a:endParaRPr lang="en-IN" sz="3000" dirty="0">
              <a:solidFill>
                <a:srgbClr val="0070C0"/>
              </a:solidFill>
              <a:latin typeface="Garamond" panose="02020404030301010803" pitchFamily="18" charset="0"/>
            </a:endParaRPr>
          </a:p>
        </p:txBody>
      </p:sp>
      <p:graphicFrame>
        <p:nvGraphicFramePr>
          <p:cNvPr id="5" name="Table 4">
            <a:extLst>
              <a:ext uri="{FF2B5EF4-FFF2-40B4-BE49-F238E27FC236}">
                <a16:creationId xmlns:a16="http://schemas.microsoft.com/office/drawing/2014/main" id="{8CA4A35C-E2BB-4777-960E-C4D55DF2D26B}"/>
              </a:ext>
            </a:extLst>
          </p:cNvPr>
          <p:cNvGraphicFramePr>
            <a:graphicFrameLocks noGrp="1"/>
          </p:cNvGraphicFramePr>
          <p:nvPr>
            <p:extLst>
              <p:ext uri="{D42A27DB-BD31-4B8C-83A1-F6EECF244321}">
                <p14:modId xmlns:p14="http://schemas.microsoft.com/office/powerpoint/2010/main" val="3479926387"/>
              </p:ext>
            </p:extLst>
          </p:nvPr>
        </p:nvGraphicFramePr>
        <p:xfrm>
          <a:off x="906696" y="698065"/>
          <a:ext cx="11198434" cy="5010326"/>
        </p:xfrm>
        <a:graphic>
          <a:graphicData uri="http://schemas.openxmlformats.org/drawingml/2006/table">
            <a:tbl>
              <a:tblPr>
                <a:tableStyleId>{5C22544A-7EE6-4342-B048-85BDC9FD1C3A}</a:tableStyleId>
              </a:tblPr>
              <a:tblGrid>
                <a:gridCol w="375290">
                  <a:extLst>
                    <a:ext uri="{9D8B030D-6E8A-4147-A177-3AD203B41FA5}">
                      <a16:colId xmlns:a16="http://schemas.microsoft.com/office/drawing/2014/main" val="4087927266"/>
                    </a:ext>
                  </a:extLst>
                </a:gridCol>
                <a:gridCol w="1241697">
                  <a:extLst>
                    <a:ext uri="{9D8B030D-6E8A-4147-A177-3AD203B41FA5}">
                      <a16:colId xmlns:a16="http://schemas.microsoft.com/office/drawing/2014/main" val="5753120"/>
                    </a:ext>
                  </a:extLst>
                </a:gridCol>
                <a:gridCol w="403088">
                  <a:extLst>
                    <a:ext uri="{9D8B030D-6E8A-4147-A177-3AD203B41FA5}">
                      <a16:colId xmlns:a16="http://schemas.microsoft.com/office/drawing/2014/main" val="3007493596"/>
                    </a:ext>
                  </a:extLst>
                </a:gridCol>
                <a:gridCol w="407721">
                  <a:extLst>
                    <a:ext uri="{9D8B030D-6E8A-4147-A177-3AD203B41FA5}">
                      <a16:colId xmlns:a16="http://schemas.microsoft.com/office/drawing/2014/main" val="3950078084"/>
                    </a:ext>
                  </a:extLst>
                </a:gridCol>
                <a:gridCol w="403088">
                  <a:extLst>
                    <a:ext uri="{9D8B030D-6E8A-4147-A177-3AD203B41FA5}">
                      <a16:colId xmlns:a16="http://schemas.microsoft.com/office/drawing/2014/main" val="4050684903"/>
                    </a:ext>
                  </a:extLst>
                </a:gridCol>
                <a:gridCol w="403088">
                  <a:extLst>
                    <a:ext uri="{9D8B030D-6E8A-4147-A177-3AD203B41FA5}">
                      <a16:colId xmlns:a16="http://schemas.microsoft.com/office/drawing/2014/main" val="993461895"/>
                    </a:ext>
                  </a:extLst>
                </a:gridCol>
                <a:gridCol w="403088">
                  <a:extLst>
                    <a:ext uri="{9D8B030D-6E8A-4147-A177-3AD203B41FA5}">
                      <a16:colId xmlns:a16="http://schemas.microsoft.com/office/drawing/2014/main" val="1944287978"/>
                    </a:ext>
                  </a:extLst>
                </a:gridCol>
                <a:gridCol w="403088">
                  <a:extLst>
                    <a:ext uri="{9D8B030D-6E8A-4147-A177-3AD203B41FA5}">
                      <a16:colId xmlns:a16="http://schemas.microsoft.com/office/drawing/2014/main" val="970499570"/>
                    </a:ext>
                  </a:extLst>
                </a:gridCol>
                <a:gridCol w="319690">
                  <a:extLst>
                    <a:ext uri="{9D8B030D-6E8A-4147-A177-3AD203B41FA5}">
                      <a16:colId xmlns:a16="http://schemas.microsoft.com/office/drawing/2014/main" val="3955847425"/>
                    </a:ext>
                  </a:extLst>
                </a:gridCol>
                <a:gridCol w="403088">
                  <a:extLst>
                    <a:ext uri="{9D8B030D-6E8A-4147-A177-3AD203B41FA5}">
                      <a16:colId xmlns:a16="http://schemas.microsoft.com/office/drawing/2014/main" val="3031520833"/>
                    </a:ext>
                  </a:extLst>
                </a:gridCol>
                <a:gridCol w="403088">
                  <a:extLst>
                    <a:ext uri="{9D8B030D-6E8A-4147-A177-3AD203B41FA5}">
                      <a16:colId xmlns:a16="http://schemas.microsoft.com/office/drawing/2014/main" val="1575755521"/>
                    </a:ext>
                  </a:extLst>
                </a:gridCol>
                <a:gridCol w="403088">
                  <a:extLst>
                    <a:ext uri="{9D8B030D-6E8A-4147-A177-3AD203B41FA5}">
                      <a16:colId xmlns:a16="http://schemas.microsoft.com/office/drawing/2014/main" val="1416492397"/>
                    </a:ext>
                  </a:extLst>
                </a:gridCol>
                <a:gridCol w="403088">
                  <a:extLst>
                    <a:ext uri="{9D8B030D-6E8A-4147-A177-3AD203B41FA5}">
                      <a16:colId xmlns:a16="http://schemas.microsoft.com/office/drawing/2014/main" val="1281763854"/>
                    </a:ext>
                  </a:extLst>
                </a:gridCol>
                <a:gridCol w="403088">
                  <a:extLst>
                    <a:ext uri="{9D8B030D-6E8A-4147-A177-3AD203B41FA5}">
                      <a16:colId xmlns:a16="http://schemas.microsoft.com/office/drawing/2014/main" val="3079478898"/>
                    </a:ext>
                  </a:extLst>
                </a:gridCol>
                <a:gridCol w="389188">
                  <a:extLst>
                    <a:ext uri="{9D8B030D-6E8A-4147-A177-3AD203B41FA5}">
                      <a16:colId xmlns:a16="http://schemas.microsoft.com/office/drawing/2014/main" val="1110464225"/>
                    </a:ext>
                  </a:extLst>
                </a:gridCol>
                <a:gridCol w="403088">
                  <a:extLst>
                    <a:ext uri="{9D8B030D-6E8A-4147-A177-3AD203B41FA5}">
                      <a16:colId xmlns:a16="http://schemas.microsoft.com/office/drawing/2014/main" val="1431339922"/>
                    </a:ext>
                  </a:extLst>
                </a:gridCol>
                <a:gridCol w="403088">
                  <a:extLst>
                    <a:ext uri="{9D8B030D-6E8A-4147-A177-3AD203B41FA5}">
                      <a16:colId xmlns:a16="http://schemas.microsoft.com/office/drawing/2014/main" val="2948454818"/>
                    </a:ext>
                  </a:extLst>
                </a:gridCol>
                <a:gridCol w="403088">
                  <a:extLst>
                    <a:ext uri="{9D8B030D-6E8A-4147-A177-3AD203B41FA5}">
                      <a16:colId xmlns:a16="http://schemas.microsoft.com/office/drawing/2014/main" val="2406652267"/>
                    </a:ext>
                  </a:extLst>
                </a:gridCol>
                <a:gridCol w="403088">
                  <a:extLst>
                    <a:ext uri="{9D8B030D-6E8A-4147-A177-3AD203B41FA5}">
                      <a16:colId xmlns:a16="http://schemas.microsoft.com/office/drawing/2014/main" val="2871581108"/>
                    </a:ext>
                  </a:extLst>
                </a:gridCol>
                <a:gridCol w="403088">
                  <a:extLst>
                    <a:ext uri="{9D8B030D-6E8A-4147-A177-3AD203B41FA5}">
                      <a16:colId xmlns:a16="http://schemas.microsoft.com/office/drawing/2014/main" val="537690351"/>
                    </a:ext>
                  </a:extLst>
                </a:gridCol>
                <a:gridCol w="403088">
                  <a:extLst>
                    <a:ext uri="{9D8B030D-6E8A-4147-A177-3AD203B41FA5}">
                      <a16:colId xmlns:a16="http://schemas.microsoft.com/office/drawing/2014/main" val="3287121188"/>
                    </a:ext>
                  </a:extLst>
                </a:gridCol>
                <a:gridCol w="403088">
                  <a:extLst>
                    <a:ext uri="{9D8B030D-6E8A-4147-A177-3AD203B41FA5}">
                      <a16:colId xmlns:a16="http://schemas.microsoft.com/office/drawing/2014/main" val="3184022980"/>
                    </a:ext>
                  </a:extLst>
                </a:gridCol>
                <a:gridCol w="403088">
                  <a:extLst>
                    <a:ext uri="{9D8B030D-6E8A-4147-A177-3AD203B41FA5}">
                      <a16:colId xmlns:a16="http://schemas.microsoft.com/office/drawing/2014/main" val="2654371530"/>
                    </a:ext>
                  </a:extLst>
                </a:gridCol>
                <a:gridCol w="403088">
                  <a:extLst>
                    <a:ext uri="{9D8B030D-6E8A-4147-A177-3AD203B41FA5}">
                      <a16:colId xmlns:a16="http://schemas.microsoft.com/office/drawing/2014/main" val="3921928841"/>
                    </a:ext>
                  </a:extLst>
                </a:gridCol>
                <a:gridCol w="403088">
                  <a:extLst>
                    <a:ext uri="{9D8B030D-6E8A-4147-A177-3AD203B41FA5}">
                      <a16:colId xmlns:a16="http://schemas.microsoft.com/office/drawing/2014/main" val="2679589673"/>
                    </a:ext>
                  </a:extLst>
                </a:gridCol>
                <a:gridCol w="403088">
                  <a:extLst>
                    <a:ext uri="{9D8B030D-6E8A-4147-A177-3AD203B41FA5}">
                      <a16:colId xmlns:a16="http://schemas.microsoft.com/office/drawing/2014/main" val="3293597757"/>
                    </a:ext>
                  </a:extLst>
                </a:gridCol>
              </a:tblGrid>
              <a:tr h="262089">
                <a:tc gridSpan="26">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BGS INSTITUTE OF TECHNOLOGY</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397765216"/>
                  </a:ext>
                </a:extLst>
              </a:tr>
              <a:tr h="196398">
                <a:tc gridSpan="26">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DEPARTMENT OF COMPUTER SCIENCE AND ENGINEERING</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4224198019"/>
                  </a:ext>
                </a:extLst>
              </a:tr>
              <a:tr h="175625">
                <a:tc gridSpan="26">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TEST I</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2243631594"/>
                  </a:ext>
                </a:extLst>
              </a:tr>
              <a:tr h="341809">
                <a:tc gridSpan="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Subject Name &amp; Code</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gridSpan="13">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OPERATING SYSTEMS</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gridSpan="5">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Subject Code</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gridSpan="6">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15CS64</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292519490"/>
                  </a:ext>
                </a:extLst>
              </a:tr>
              <a:tr h="188844">
                <a:tc gridSpan="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Semester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gridSpan="13">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6</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gridSpan="5">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Academic year</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gridSpan="6">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2017-18</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12385895"/>
                  </a:ext>
                </a:extLst>
              </a:tr>
              <a:tr h="188844">
                <a:tc gridSpan="2">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Faculty Name:</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gridSpan="24">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ARPITHA K</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295956025"/>
                  </a:ext>
                </a:extLst>
              </a:tr>
              <a:tr h="207729">
                <a:tc gridSpan="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Threshold Values</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gridSpan="8">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&gt;=70%=3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gridSpan="8">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&gt;=60, &lt;70%=2</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gridSpan="8">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&gt;=50, &lt;60%=1, &lt;50%=0</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639370033"/>
                  </a:ext>
                </a:extLst>
              </a:tr>
              <a:tr h="181920">
                <a:tc gridSpan="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Question No:</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gridSpan="3">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1a</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gridSpan="3">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1b</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gridSpan="3">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2a</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gridSpan="3">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2b</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gridSpan="3">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3a</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gridSpan="3">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3b</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gridSpan="3">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4a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gridSpan="3">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4b</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253095900"/>
                  </a:ext>
                </a:extLst>
              </a:tr>
              <a:tr h="188844">
                <a:tc gridSpan="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CO No:</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1</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1</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1</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1</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2</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1</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2</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1</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3159441832"/>
                  </a:ext>
                </a:extLst>
              </a:tr>
              <a:tr h="330478">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Sl.</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USN /       </a:t>
                      </a:r>
                      <a:r>
                        <a:rPr lang="en-IN" sz="1200" b="1" u="none" strike="noStrike" dirty="0" err="1">
                          <a:effectLst/>
                          <a:latin typeface="Times New Roman" panose="02020603050405020304" pitchFamily="18" charset="0"/>
                          <a:cs typeface="Times New Roman" panose="02020603050405020304" pitchFamily="18" charset="0"/>
                        </a:rPr>
                        <a:t>Q.Marks</a:t>
                      </a:r>
                      <a:r>
                        <a:rPr lang="en-IN" sz="1200" b="1"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6</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L</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9</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L</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6</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L</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9</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L</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8</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L</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7</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L</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9</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L</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6</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L</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2437258989"/>
                  </a:ext>
                </a:extLst>
              </a:tr>
              <a:tr h="188844">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4BW15CS002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89</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89</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4</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67</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894437364"/>
                  </a:ext>
                </a:extLst>
              </a:tr>
              <a:tr h="188844">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4BW15CS004</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100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dirty="0">
                          <a:effectLst/>
                          <a:latin typeface="Times New Roman" panose="02020603050405020304" pitchFamily="18" charset="0"/>
                          <a:cs typeface="Times New Roman" panose="02020603050405020304" pitchFamily="18" charset="0"/>
                        </a:rPr>
                        <a:t>7.5</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dirty="0">
                          <a:effectLst/>
                          <a:latin typeface="Times New Roman" panose="02020603050405020304" pitchFamily="18" charset="0"/>
                          <a:cs typeface="Times New Roman" panose="02020603050405020304" pitchFamily="18" charset="0"/>
                        </a:rPr>
                        <a:t> </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7</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71</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11173443"/>
                  </a:ext>
                </a:extLst>
              </a:tr>
              <a:tr h="188844">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4BW15CS005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63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3808131466"/>
                  </a:ext>
                </a:extLst>
              </a:tr>
              <a:tr h="188844">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4BW15CS007</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7.5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83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7</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722941402"/>
                  </a:ext>
                </a:extLst>
              </a:tr>
              <a:tr h="188844">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5</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4BW15CS009</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8.5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94</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89</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2495874793"/>
                  </a:ext>
                </a:extLst>
              </a:tr>
              <a:tr h="188844">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6</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4BW15CS010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dirty="0">
                          <a:effectLst/>
                          <a:latin typeface="Times New Roman" panose="02020603050405020304" pitchFamily="18" charset="0"/>
                          <a:cs typeface="Times New Roman" panose="02020603050405020304" pitchFamily="18" charset="0"/>
                        </a:rPr>
                        <a:t> </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dirty="0">
                          <a:effectLst/>
                          <a:latin typeface="Times New Roman" panose="02020603050405020304" pitchFamily="18" charset="0"/>
                          <a:cs typeface="Times New Roman" panose="02020603050405020304" pitchFamily="18" charset="0"/>
                        </a:rPr>
                        <a:t>7</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78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9</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4.5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75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3680387106"/>
                  </a:ext>
                </a:extLst>
              </a:tr>
              <a:tr h="188844">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7</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4BW15CS011</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89</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9</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3846818837"/>
                  </a:ext>
                </a:extLst>
              </a:tr>
              <a:tr h="188844">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4BW15CS012</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89</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dirty="0">
                          <a:effectLst/>
                          <a:latin typeface="Times New Roman" panose="02020603050405020304" pitchFamily="18" charset="0"/>
                          <a:cs typeface="Times New Roman" panose="02020603050405020304" pitchFamily="18" charset="0"/>
                        </a:rPr>
                        <a:t> </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967633162"/>
                  </a:ext>
                </a:extLst>
              </a:tr>
              <a:tr h="188844">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9</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4BW15CS013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7</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78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7</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653922470"/>
                  </a:ext>
                </a:extLst>
              </a:tr>
              <a:tr h="188844">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4BW15CS014</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89</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dirty="0">
                          <a:effectLst/>
                          <a:latin typeface="Times New Roman" panose="02020603050405020304" pitchFamily="18" charset="0"/>
                          <a:cs typeface="Times New Roman" panose="02020603050405020304" pitchFamily="18" charset="0"/>
                        </a:rPr>
                        <a:t>8</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100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dirty="0">
                          <a:effectLst/>
                          <a:latin typeface="Times New Roman" panose="02020603050405020304" pitchFamily="18" charset="0"/>
                          <a:cs typeface="Times New Roman" panose="02020603050405020304" pitchFamily="18" charset="0"/>
                        </a:rPr>
                        <a:t>6.5</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93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3185971311"/>
                  </a:ext>
                </a:extLst>
              </a:tr>
              <a:tr h="188844">
                <a:tc>
                  <a:txBody>
                    <a:bodyPr/>
                    <a:lstStyle/>
                    <a:p>
                      <a:pPr algn="ctr" fontAlgn="ctr"/>
                      <a:r>
                        <a:rPr lang="en-US" sz="1200" b="1" i="0" u="none" strike="noStrike" dirty="0">
                          <a:solidFill>
                            <a:srgbClr val="000000"/>
                          </a:solidFill>
                          <a:effectLst/>
                          <a:latin typeface="Times New Roman" panose="02020603050405020304" pitchFamily="18" charset="0"/>
                          <a:cs typeface="Times New Roman" panose="02020603050405020304" pitchFamily="18" charset="0"/>
                        </a:rPr>
                        <a:t>.</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335669233"/>
                  </a:ext>
                </a:extLst>
              </a:tr>
              <a:tr h="188844">
                <a:tc>
                  <a:txBody>
                    <a:bodyPr/>
                    <a:lstStyle/>
                    <a:p>
                      <a:pPr algn="ctr" fontAlgn="ctr"/>
                      <a:r>
                        <a:rPr lang="en-IN" sz="1200" b="0" i="0" u="none" strike="noStrike" dirty="0">
                          <a:solidFill>
                            <a:srgbClr val="000000"/>
                          </a:solidFill>
                          <a:effectLst/>
                          <a:latin typeface="Times New Roman" panose="02020603050405020304" pitchFamily="18" charset="0"/>
                        </a:rPr>
                        <a:t>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rPr>
                        <a:t>4BW16CS411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dirty="0">
                          <a:solidFill>
                            <a:srgbClr val="000000"/>
                          </a:solidFill>
                          <a:effectLst/>
                          <a:latin typeface="Times New Roman" panose="02020603050405020304" pitchFamily="18" charset="0"/>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dirty="0">
                          <a:solidFill>
                            <a:srgbClr val="000000"/>
                          </a:solidFill>
                          <a:effectLst/>
                          <a:latin typeface="Times New Roman" panose="02020603050405020304" pitchFamily="18" charset="0"/>
                        </a:rPr>
                        <a:t>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a:solidFill>
                            <a:srgbClr val="000000"/>
                          </a:solidFill>
                          <a:effectLst/>
                          <a:latin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dirty="0">
                          <a:solidFill>
                            <a:srgbClr val="000000"/>
                          </a:solidFill>
                          <a:effectLst/>
                          <a:latin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a:solidFill>
                            <a:srgbClr val="000000"/>
                          </a:solidFill>
                          <a:effectLst/>
                          <a:latin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a:solidFill>
                            <a:srgbClr val="000000"/>
                          </a:solidFill>
                          <a:effectLst/>
                          <a:latin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a:solidFill>
                            <a:srgbClr val="000000"/>
                          </a:solidFill>
                          <a:effectLst/>
                          <a:latin typeface="Times New Roman" panose="02020603050405020304" pitchFamily="18" charset="0"/>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rPr>
                        <a:t>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a:solidFill>
                            <a:srgbClr val="000000"/>
                          </a:solidFill>
                          <a:effectLst/>
                          <a:latin typeface="Times New Roman" panose="02020603050405020304" pitchFamily="18" charset="0"/>
                        </a:rPr>
                        <a:t>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3080577101"/>
                  </a:ext>
                </a:extLst>
              </a:tr>
              <a:tr h="188844">
                <a:tc>
                  <a:txBody>
                    <a:bodyPr/>
                    <a:lstStyle/>
                    <a:p>
                      <a:pPr algn="ctr" fontAlgn="ctr"/>
                      <a:r>
                        <a:rPr lang="en-IN" sz="1200" b="0" i="0" u="none" strike="noStrike" dirty="0">
                          <a:solidFill>
                            <a:srgbClr val="000000"/>
                          </a:solidFill>
                          <a:effectLst/>
                          <a:latin typeface="Times New Roman" panose="02020603050405020304" pitchFamily="18" charset="0"/>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rPr>
                        <a:t>4BW16CS412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a:solidFill>
                            <a:srgbClr val="000000"/>
                          </a:solidFill>
                          <a:effectLst/>
                          <a:latin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a:solidFill>
                            <a:srgbClr val="000000"/>
                          </a:solidFill>
                          <a:effectLst/>
                          <a:latin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dirty="0">
                          <a:solidFill>
                            <a:srgbClr val="000000"/>
                          </a:solidFill>
                          <a:effectLst/>
                          <a:latin typeface="Times New Roman" panose="02020603050405020304" pitchFamily="18" charset="0"/>
                        </a:rPr>
                        <a:t>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dirty="0">
                          <a:solidFill>
                            <a:srgbClr val="000000"/>
                          </a:solidFill>
                          <a:effectLst/>
                          <a:latin typeface="Times New Roman" panose="02020603050405020304" pitchFamily="18" charset="0"/>
                        </a:rPr>
                        <a:t>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rPr>
                        <a:t>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a:solidFill>
                            <a:srgbClr val="000000"/>
                          </a:solidFill>
                          <a:effectLst/>
                          <a:latin typeface="Times New Roman" panose="02020603050405020304" pitchFamily="18" charset="0"/>
                        </a:rPr>
                        <a:t>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dirty="0">
                          <a:solidFill>
                            <a:srgbClr val="000000"/>
                          </a:solidFill>
                          <a:effectLst/>
                          <a:latin typeface="Times New Roman" panose="02020603050405020304" pitchFamily="18" charset="0"/>
                        </a:rPr>
                        <a:t>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dirty="0">
                          <a:solidFill>
                            <a:srgbClr val="000000"/>
                          </a:solidFill>
                          <a:effectLst/>
                          <a:latin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a:solidFill>
                            <a:srgbClr val="000000"/>
                          </a:solidFill>
                          <a:effectLst/>
                          <a:latin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322560557"/>
                  </a:ext>
                </a:extLst>
              </a:tr>
              <a:tr h="188844">
                <a:tc>
                  <a:txBody>
                    <a:bodyPr/>
                    <a:lstStyle/>
                    <a:p>
                      <a:pPr algn="ctr" fontAlgn="ctr"/>
                      <a:endParaRPr lang="en-IN" sz="1200" b="0" i="0" u="none" strike="noStrike">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rPr>
                        <a:t>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rPr>
                        <a:t>159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rPr>
                        <a:t>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rPr>
                        <a:t>162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rPr>
                        <a:t>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rPr>
                        <a:t>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dirty="0">
                          <a:solidFill>
                            <a:srgbClr val="000000"/>
                          </a:solidFill>
                          <a:effectLst/>
                          <a:latin typeface="Times New Roman" panose="02020603050405020304" pitchFamily="18" charset="0"/>
                        </a:rPr>
                        <a:t>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dirty="0">
                          <a:solidFill>
                            <a:srgbClr val="000000"/>
                          </a:solidFill>
                          <a:effectLst/>
                          <a:latin typeface="Times New Roman" panose="02020603050405020304" pitchFamily="18" charset="0"/>
                        </a:rPr>
                        <a:t>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dirty="0">
                          <a:solidFill>
                            <a:srgbClr val="000000"/>
                          </a:solidFill>
                          <a:effectLst/>
                          <a:latin typeface="Times New Roman" panose="02020603050405020304" pitchFamily="18" charset="0"/>
                        </a:rPr>
                        <a:t>145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dirty="0">
                          <a:solidFill>
                            <a:srgbClr val="000000"/>
                          </a:solidFill>
                          <a:effectLst/>
                          <a:latin typeface="Times New Roman" panose="02020603050405020304" pitchFamily="18" charset="0"/>
                        </a:rPr>
                        <a:t>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dirty="0">
                          <a:solidFill>
                            <a:srgbClr val="000000"/>
                          </a:solidFill>
                          <a:effectLst/>
                          <a:latin typeface="Times New Roman" panose="02020603050405020304" pitchFamily="18" charset="0"/>
                        </a:rPr>
                        <a:t>156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dirty="0">
                          <a:solidFill>
                            <a:srgbClr val="000000"/>
                          </a:solidFill>
                          <a:effectLst/>
                          <a:latin typeface="Times New Roman" panose="02020603050405020304" pitchFamily="18"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dirty="0">
                          <a:solidFill>
                            <a:srgbClr val="000000"/>
                          </a:solidFill>
                          <a:effectLst/>
                          <a:latin typeface="Times New Roman" panose="02020603050405020304" pitchFamily="18" charset="0"/>
                        </a:rPr>
                        <a:t>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dirty="0">
                          <a:solidFill>
                            <a:srgbClr val="000000"/>
                          </a:solidFill>
                          <a:effectLst/>
                          <a:latin typeface="Times New Roman" panose="02020603050405020304" pitchFamily="18"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dirty="0">
                          <a:solidFill>
                            <a:srgbClr val="000000"/>
                          </a:solidFill>
                          <a:effectLst/>
                          <a:latin typeface="Times New Roman" panose="02020603050405020304" pitchFamily="18" charset="0"/>
                        </a:rPr>
                        <a:t>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594523065"/>
                  </a:ext>
                </a:extLst>
              </a:tr>
            </a:tbl>
          </a:graphicData>
        </a:graphic>
      </p:graphicFrame>
      <p:graphicFrame>
        <p:nvGraphicFramePr>
          <p:cNvPr id="6" name="Table 5">
            <a:extLst>
              <a:ext uri="{FF2B5EF4-FFF2-40B4-BE49-F238E27FC236}">
                <a16:creationId xmlns:a16="http://schemas.microsoft.com/office/drawing/2014/main" id="{24E749F2-4194-4A39-892A-C4949508666E}"/>
              </a:ext>
            </a:extLst>
          </p:cNvPr>
          <p:cNvGraphicFramePr>
            <a:graphicFrameLocks noGrp="1"/>
          </p:cNvGraphicFramePr>
          <p:nvPr>
            <p:extLst>
              <p:ext uri="{D42A27DB-BD31-4B8C-83A1-F6EECF244321}">
                <p14:modId xmlns:p14="http://schemas.microsoft.com/office/powerpoint/2010/main" val="1022285877"/>
              </p:ext>
            </p:extLst>
          </p:nvPr>
        </p:nvGraphicFramePr>
        <p:xfrm>
          <a:off x="1311301" y="5755549"/>
          <a:ext cx="10746531" cy="777240"/>
        </p:xfrm>
        <a:graphic>
          <a:graphicData uri="http://schemas.openxmlformats.org/drawingml/2006/table">
            <a:tbl>
              <a:tblPr>
                <a:tableStyleId>{5C22544A-7EE6-4342-B048-85BDC9FD1C3A}</a:tableStyleId>
              </a:tblPr>
              <a:tblGrid>
                <a:gridCol w="1221923">
                  <a:extLst>
                    <a:ext uri="{9D8B030D-6E8A-4147-A177-3AD203B41FA5}">
                      <a16:colId xmlns:a16="http://schemas.microsoft.com/office/drawing/2014/main" val="3801884022"/>
                    </a:ext>
                  </a:extLst>
                </a:gridCol>
                <a:gridCol w="401228">
                  <a:extLst>
                    <a:ext uri="{9D8B030D-6E8A-4147-A177-3AD203B41FA5}">
                      <a16:colId xmlns:a16="http://schemas.microsoft.com/office/drawing/2014/main" val="490064166"/>
                    </a:ext>
                  </a:extLst>
                </a:gridCol>
                <a:gridCol w="401228">
                  <a:extLst>
                    <a:ext uri="{9D8B030D-6E8A-4147-A177-3AD203B41FA5}">
                      <a16:colId xmlns:a16="http://schemas.microsoft.com/office/drawing/2014/main" val="374238659"/>
                    </a:ext>
                  </a:extLst>
                </a:gridCol>
                <a:gridCol w="401228">
                  <a:extLst>
                    <a:ext uri="{9D8B030D-6E8A-4147-A177-3AD203B41FA5}">
                      <a16:colId xmlns:a16="http://schemas.microsoft.com/office/drawing/2014/main" val="516170309"/>
                    </a:ext>
                  </a:extLst>
                </a:gridCol>
                <a:gridCol w="401228">
                  <a:extLst>
                    <a:ext uri="{9D8B030D-6E8A-4147-A177-3AD203B41FA5}">
                      <a16:colId xmlns:a16="http://schemas.microsoft.com/office/drawing/2014/main" val="4229306484"/>
                    </a:ext>
                  </a:extLst>
                </a:gridCol>
                <a:gridCol w="401228">
                  <a:extLst>
                    <a:ext uri="{9D8B030D-6E8A-4147-A177-3AD203B41FA5}">
                      <a16:colId xmlns:a16="http://schemas.microsoft.com/office/drawing/2014/main" val="3368942909"/>
                    </a:ext>
                  </a:extLst>
                </a:gridCol>
                <a:gridCol w="401228">
                  <a:extLst>
                    <a:ext uri="{9D8B030D-6E8A-4147-A177-3AD203B41FA5}">
                      <a16:colId xmlns:a16="http://schemas.microsoft.com/office/drawing/2014/main" val="1654288241"/>
                    </a:ext>
                  </a:extLst>
                </a:gridCol>
                <a:gridCol w="314600">
                  <a:extLst>
                    <a:ext uri="{9D8B030D-6E8A-4147-A177-3AD203B41FA5}">
                      <a16:colId xmlns:a16="http://schemas.microsoft.com/office/drawing/2014/main" val="137906517"/>
                    </a:ext>
                  </a:extLst>
                </a:gridCol>
                <a:gridCol w="401228">
                  <a:extLst>
                    <a:ext uri="{9D8B030D-6E8A-4147-A177-3AD203B41FA5}">
                      <a16:colId xmlns:a16="http://schemas.microsoft.com/office/drawing/2014/main" val="3687653765"/>
                    </a:ext>
                  </a:extLst>
                </a:gridCol>
                <a:gridCol w="401228">
                  <a:extLst>
                    <a:ext uri="{9D8B030D-6E8A-4147-A177-3AD203B41FA5}">
                      <a16:colId xmlns:a16="http://schemas.microsoft.com/office/drawing/2014/main" val="4101343593"/>
                    </a:ext>
                  </a:extLst>
                </a:gridCol>
                <a:gridCol w="401228">
                  <a:extLst>
                    <a:ext uri="{9D8B030D-6E8A-4147-A177-3AD203B41FA5}">
                      <a16:colId xmlns:a16="http://schemas.microsoft.com/office/drawing/2014/main" val="214676198"/>
                    </a:ext>
                  </a:extLst>
                </a:gridCol>
                <a:gridCol w="401228">
                  <a:extLst>
                    <a:ext uri="{9D8B030D-6E8A-4147-A177-3AD203B41FA5}">
                      <a16:colId xmlns:a16="http://schemas.microsoft.com/office/drawing/2014/main" val="2564353740"/>
                    </a:ext>
                  </a:extLst>
                </a:gridCol>
                <a:gridCol w="401228">
                  <a:extLst>
                    <a:ext uri="{9D8B030D-6E8A-4147-A177-3AD203B41FA5}">
                      <a16:colId xmlns:a16="http://schemas.microsoft.com/office/drawing/2014/main" val="4047199074"/>
                    </a:ext>
                  </a:extLst>
                </a:gridCol>
                <a:gridCol w="382992">
                  <a:extLst>
                    <a:ext uri="{9D8B030D-6E8A-4147-A177-3AD203B41FA5}">
                      <a16:colId xmlns:a16="http://schemas.microsoft.com/office/drawing/2014/main" val="2760575034"/>
                    </a:ext>
                  </a:extLst>
                </a:gridCol>
                <a:gridCol w="401228">
                  <a:extLst>
                    <a:ext uri="{9D8B030D-6E8A-4147-A177-3AD203B41FA5}">
                      <a16:colId xmlns:a16="http://schemas.microsoft.com/office/drawing/2014/main" val="1510079626"/>
                    </a:ext>
                  </a:extLst>
                </a:gridCol>
                <a:gridCol w="401228">
                  <a:extLst>
                    <a:ext uri="{9D8B030D-6E8A-4147-A177-3AD203B41FA5}">
                      <a16:colId xmlns:a16="http://schemas.microsoft.com/office/drawing/2014/main" val="988290329"/>
                    </a:ext>
                  </a:extLst>
                </a:gridCol>
                <a:gridCol w="401228">
                  <a:extLst>
                    <a:ext uri="{9D8B030D-6E8A-4147-A177-3AD203B41FA5}">
                      <a16:colId xmlns:a16="http://schemas.microsoft.com/office/drawing/2014/main" val="3711412800"/>
                    </a:ext>
                  </a:extLst>
                </a:gridCol>
                <a:gridCol w="401228">
                  <a:extLst>
                    <a:ext uri="{9D8B030D-6E8A-4147-A177-3AD203B41FA5}">
                      <a16:colId xmlns:a16="http://schemas.microsoft.com/office/drawing/2014/main" val="2694007538"/>
                    </a:ext>
                  </a:extLst>
                </a:gridCol>
                <a:gridCol w="401228">
                  <a:extLst>
                    <a:ext uri="{9D8B030D-6E8A-4147-A177-3AD203B41FA5}">
                      <a16:colId xmlns:a16="http://schemas.microsoft.com/office/drawing/2014/main" val="1127706410"/>
                    </a:ext>
                  </a:extLst>
                </a:gridCol>
                <a:gridCol w="401228">
                  <a:extLst>
                    <a:ext uri="{9D8B030D-6E8A-4147-A177-3AD203B41FA5}">
                      <a16:colId xmlns:a16="http://schemas.microsoft.com/office/drawing/2014/main" val="1474195988"/>
                    </a:ext>
                  </a:extLst>
                </a:gridCol>
                <a:gridCol w="401228">
                  <a:extLst>
                    <a:ext uri="{9D8B030D-6E8A-4147-A177-3AD203B41FA5}">
                      <a16:colId xmlns:a16="http://schemas.microsoft.com/office/drawing/2014/main" val="2723718097"/>
                    </a:ext>
                  </a:extLst>
                </a:gridCol>
                <a:gridCol w="401228">
                  <a:extLst>
                    <a:ext uri="{9D8B030D-6E8A-4147-A177-3AD203B41FA5}">
                      <a16:colId xmlns:a16="http://schemas.microsoft.com/office/drawing/2014/main" val="3379982760"/>
                    </a:ext>
                  </a:extLst>
                </a:gridCol>
                <a:gridCol w="401228">
                  <a:extLst>
                    <a:ext uri="{9D8B030D-6E8A-4147-A177-3AD203B41FA5}">
                      <a16:colId xmlns:a16="http://schemas.microsoft.com/office/drawing/2014/main" val="3720000750"/>
                    </a:ext>
                  </a:extLst>
                </a:gridCol>
                <a:gridCol w="401228">
                  <a:extLst>
                    <a:ext uri="{9D8B030D-6E8A-4147-A177-3AD203B41FA5}">
                      <a16:colId xmlns:a16="http://schemas.microsoft.com/office/drawing/2014/main" val="4028858769"/>
                    </a:ext>
                  </a:extLst>
                </a:gridCol>
                <a:gridCol w="401228">
                  <a:extLst>
                    <a:ext uri="{9D8B030D-6E8A-4147-A177-3AD203B41FA5}">
                      <a16:colId xmlns:a16="http://schemas.microsoft.com/office/drawing/2014/main" val="426881845"/>
                    </a:ext>
                  </a:extLst>
                </a:gridCol>
              </a:tblGrid>
              <a:tr h="190500">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CO</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2923039219"/>
                  </a:ext>
                </a:extLst>
              </a:tr>
              <a:tr h="209550">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Total of Levels</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159</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162</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75</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66</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145</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156</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73</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60</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679767112"/>
                  </a:ext>
                </a:extLst>
              </a:tr>
              <a:tr h="333375">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  students attended</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56</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56</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25</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24</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54</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54</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26</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24</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780547634"/>
                  </a:ext>
                </a:extLst>
              </a:tr>
            </a:tbl>
          </a:graphicData>
        </a:graphic>
      </p:graphicFrame>
      <p:pic>
        <p:nvPicPr>
          <p:cNvPr id="7" name="object 3">
            <a:extLst>
              <a:ext uri="{FF2B5EF4-FFF2-40B4-BE49-F238E27FC236}">
                <a16:creationId xmlns:a16="http://schemas.microsoft.com/office/drawing/2014/main" id="{1EE75F26-0CBB-49E0-98B6-BF2E4FB14E0C}"/>
              </a:ext>
            </a:extLst>
          </p:cNvPr>
          <p:cNvPicPr/>
          <p:nvPr/>
        </p:nvPicPr>
        <p:blipFill>
          <a:blip r:embed="rId2" cstate="print"/>
          <a:stretch>
            <a:fillRect/>
          </a:stretch>
        </p:blipFill>
        <p:spPr>
          <a:xfrm>
            <a:off x="19653" y="22752"/>
            <a:ext cx="1025652" cy="960119"/>
          </a:xfrm>
          <a:prstGeom prst="rect">
            <a:avLst/>
          </a:prstGeom>
        </p:spPr>
      </p:pic>
      <p:sp>
        <p:nvSpPr>
          <p:cNvPr id="8" name="Footer Placeholder 7">
            <a:extLst>
              <a:ext uri="{FF2B5EF4-FFF2-40B4-BE49-F238E27FC236}">
                <a16:creationId xmlns:a16="http://schemas.microsoft.com/office/drawing/2014/main" id="{503B4A23-FBC8-4B37-954A-7880DC881545}"/>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9" name="Date Placeholder 8">
            <a:extLst>
              <a:ext uri="{FF2B5EF4-FFF2-40B4-BE49-F238E27FC236}">
                <a16:creationId xmlns:a16="http://schemas.microsoft.com/office/drawing/2014/main" id="{A7B9743A-BD7D-4595-A7CD-0F1D533C36C8}"/>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10" name="Slide Number Placeholder 3">
            <a:extLst>
              <a:ext uri="{FF2B5EF4-FFF2-40B4-BE49-F238E27FC236}">
                <a16:creationId xmlns:a16="http://schemas.microsoft.com/office/drawing/2014/main" id="{989E0CE5-54FF-48AD-87B8-E8348F113366}"/>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65</a:t>
            </a:fld>
            <a:endParaRPr lang="en-IN" sz="1800" spc="400" dirty="0">
              <a:solidFill>
                <a:schemeClr val="bg1">
                  <a:lumMod val="95000"/>
                </a:schemeClr>
              </a:solidFill>
            </a:endParaRPr>
          </a:p>
        </p:txBody>
      </p:sp>
    </p:spTree>
    <p:extLst>
      <p:ext uri="{BB962C8B-B14F-4D97-AF65-F5344CB8AC3E}">
        <p14:creationId xmlns:p14="http://schemas.microsoft.com/office/powerpoint/2010/main" val="16182088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9729C1-2452-43A9-A7B2-9A75A4104CB5}"/>
              </a:ext>
            </a:extLst>
          </p:cNvPr>
          <p:cNvSpPr>
            <a:spLocks noGrp="1"/>
          </p:cNvSpPr>
          <p:nvPr>
            <p:ph type="title"/>
          </p:nvPr>
        </p:nvSpPr>
        <p:spPr>
          <a:xfrm>
            <a:off x="2709620" y="108488"/>
            <a:ext cx="6772759" cy="383002"/>
          </a:xfrm>
        </p:spPr>
        <p:txBody>
          <a:bodyPr>
            <a:normAutofit fontScale="90000"/>
          </a:bodyPr>
          <a:lstStyle/>
          <a:p>
            <a:r>
              <a:rPr kumimoji="0" lang="en-IN" sz="3000" b="1" i="0" u="none" strike="noStrike" kern="1200" normalizeH="0" baseline="0" noProof="0" dirty="0">
                <a:ln w="0">
                  <a:noFill/>
                </a:ln>
                <a:solidFill>
                  <a:srgbClr val="0070C0"/>
                </a:solidFill>
                <a:effectLst>
                  <a:outerShdw blurRad="38100" dist="19050" dir="2700000" algn="tl" rotWithShape="0">
                    <a:schemeClr val="dk1">
                      <a:alpha val="40000"/>
                    </a:schemeClr>
                  </a:outerShdw>
                </a:effectLst>
                <a:uLnTx/>
                <a:uFillTx/>
                <a:latin typeface="Garamond" panose="02020404030301010803" pitchFamily="18" charset="0"/>
                <a:ea typeface="Cambria" panose="02040503050406030204" pitchFamily="18" charset="0"/>
                <a:cs typeface="Times New Roman" panose="02020603050405020304" pitchFamily="18" charset="0"/>
              </a:rPr>
              <a:t>CO-PO ATTAINMENT</a:t>
            </a:r>
            <a:endParaRPr lang="en-IN" sz="3000" dirty="0">
              <a:solidFill>
                <a:srgbClr val="0070C0"/>
              </a:solidFill>
              <a:latin typeface="Garamond" panose="02020404030301010803" pitchFamily="18" charset="0"/>
            </a:endParaRPr>
          </a:p>
        </p:txBody>
      </p:sp>
      <p:graphicFrame>
        <p:nvGraphicFramePr>
          <p:cNvPr id="5" name="Table 4">
            <a:extLst>
              <a:ext uri="{FF2B5EF4-FFF2-40B4-BE49-F238E27FC236}">
                <a16:creationId xmlns:a16="http://schemas.microsoft.com/office/drawing/2014/main" id="{84A36DAD-0A6F-4B41-A1A9-187F74857B79}"/>
              </a:ext>
            </a:extLst>
          </p:cNvPr>
          <p:cNvGraphicFramePr>
            <a:graphicFrameLocks noGrp="1"/>
          </p:cNvGraphicFramePr>
          <p:nvPr>
            <p:extLst>
              <p:ext uri="{D42A27DB-BD31-4B8C-83A1-F6EECF244321}">
                <p14:modId xmlns:p14="http://schemas.microsoft.com/office/powerpoint/2010/main" val="32603948"/>
              </p:ext>
            </p:extLst>
          </p:nvPr>
        </p:nvGraphicFramePr>
        <p:xfrm>
          <a:off x="1798557" y="750033"/>
          <a:ext cx="10266038" cy="4817713"/>
        </p:xfrm>
        <a:graphic>
          <a:graphicData uri="http://schemas.openxmlformats.org/drawingml/2006/table">
            <a:tbl>
              <a:tblPr>
                <a:tableStyleId>{5C22544A-7EE6-4342-B048-85BDC9FD1C3A}</a:tableStyleId>
              </a:tblPr>
              <a:tblGrid>
                <a:gridCol w="339546">
                  <a:extLst>
                    <a:ext uri="{9D8B030D-6E8A-4147-A177-3AD203B41FA5}">
                      <a16:colId xmlns:a16="http://schemas.microsoft.com/office/drawing/2014/main" val="1503328148"/>
                    </a:ext>
                  </a:extLst>
                </a:gridCol>
                <a:gridCol w="1173740">
                  <a:extLst>
                    <a:ext uri="{9D8B030D-6E8A-4147-A177-3AD203B41FA5}">
                      <a16:colId xmlns:a16="http://schemas.microsoft.com/office/drawing/2014/main" val="332266220"/>
                    </a:ext>
                  </a:extLst>
                </a:gridCol>
                <a:gridCol w="364698">
                  <a:extLst>
                    <a:ext uri="{9D8B030D-6E8A-4147-A177-3AD203B41FA5}">
                      <a16:colId xmlns:a16="http://schemas.microsoft.com/office/drawing/2014/main" val="1627464270"/>
                    </a:ext>
                  </a:extLst>
                </a:gridCol>
                <a:gridCol w="364698">
                  <a:extLst>
                    <a:ext uri="{9D8B030D-6E8A-4147-A177-3AD203B41FA5}">
                      <a16:colId xmlns:a16="http://schemas.microsoft.com/office/drawing/2014/main" val="1925378613"/>
                    </a:ext>
                  </a:extLst>
                </a:gridCol>
                <a:gridCol w="364698">
                  <a:extLst>
                    <a:ext uri="{9D8B030D-6E8A-4147-A177-3AD203B41FA5}">
                      <a16:colId xmlns:a16="http://schemas.microsoft.com/office/drawing/2014/main" val="1160888715"/>
                    </a:ext>
                  </a:extLst>
                </a:gridCol>
                <a:gridCol w="364698">
                  <a:extLst>
                    <a:ext uri="{9D8B030D-6E8A-4147-A177-3AD203B41FA5}">
                      <a16:colId xmlns:a16="http://schemas.microsoft.com/office/drawing/2014/main" val="703394746"/>
                    </a:ext>
                  </a:extLst>
                </a:gridCol>
                <a:gridCol w="364698">
                  <a:extLst>
                    <a:ext uri="{9D8B030D-6E8A-4147-A177-3AD203B41FA5}">
                      <a16:colId xmlns:a16="http://schemas.microsoft.com/office/drawing/2014/main" val="1499458961"/>
                    </a:ext>
                  </a:extLst>
                </a:gridCol>
                <a:gridCol w="364698">
                  <a:extLst>
                    <a:ext uri="{9D8B030D-6E8A-4147-A177-3AD203B41FA5}">
                      <a16:colId xmlns:a16="http://schemas.microsoft.com/office/drawing/2014/main" val="1068020091"/>
                    </a:ext>
                  </a:extLst>
                </a:gridCol>
                <a:gridCol w="364698">
                  <a:extLst>
                    <a:ext uri="{9D8B030D-6E8A-4147-A177-3AD203B41FA5}">
                      <a16:colId xmlns:a16="http://schemas.microsoft.com/office/drawing/2014/main" val="816051066"/>
                    </a:ext>
                  </a:extLst>
                </a:gridCol>
                <a:gridCol w="364698">
                  <a:extLst>
                    <a:ext uri="{9D8B030D-6E8A-4147-A177-3AD203B41FA5}">
                      <a16:colId xmlns:a16="http://schemas.microsoft.com/office/drawing/2014/main" val="3671911786"/>
                    </a:ext>
                  </a:extLst>
                </a:gridCol>
                <a:gridCol w="364698">
                  <a:extLst>
                    <a:ext uri="{9D8B030D-6E8A-4147-A177-3AD203B41FA5}">
                      <a16:colId xmlns:a16="http://schemas.microsoft.com/office/drawing/2014/main" val="242731682"/>
                    </a:ext>
                  </a:extLst>
                </a:gridCol>
                <a:gridCol w="364698">
                  <a:extLst>
                    <a:ext uri="{9D8B030D-6E8A-4147-A177-3AD203B41FA5}">
                      <a16:colId xmlns:a16="http://schemas.microsoft.com/office/drawing/2014/main" val="3392367324"/>
                    </a:ext>
                  </a:extLst>
                </a:gridCol>
                <a:gridCol w="364698">
                  <a:extLst>
                    <a:ext uri="{9D8B030D-6E8A-4147-A177-3AD203B41FA5}">
                      <a16:colId xmlns:a16="http://schemas.microsoft.com/office/drawing/2014/main" val="2464482992"/>
                    </a:ext>
                  </a:extLst>
                </a:gridCol>
                <a:gridCol w="364698">
                  <a:extLst>
                    <a:ext uri="{9D8B030D-6E8A-4147-A177-3AD203B41FA5}">
                      <a16:colId xmlns:a16="http://schemas.microsoft.com/office/drawing/2014/main" val="2887048381"/>
                    </a:ext>
                  </a:extLst>
                </a:gridCol>
                <a:gridCol w="364698">
                  <a:extLst>
                    <a:ext uri="{9D8B030D-6E8A-4147-A177-3AD203B41FA5}">
                      <a16:colId xmlns:a16="http://schemas.microsoft.com/office/drawing/2014/main" val="735939036"/>
                    </a:ext>
                  </a:extLst>
                </a:gridCol>
                <a:gridCol w="364698">
                  <a:extLst>
                    <a:ext uri="{9D8B030D-6E8A-4147-A177-3AD203B41FA5}">
                      <a16:colId xmlns:a16="http://schemas.microsoft.com/office/drawing/2014/main" val="3068095467"/>
                    </a:ext>
                  </a:extLst>
                </a:gridCol>
                <a:gridCol w="364698">
                  <a:extLst>
                    <a:ext uri="{9D8B030D-6E8A-4147-A177-3AD203B41FA5}">
                      <a16:colId xmlns:a16="http://schemas.microsoft.com/office/drawing/2014/main" val="288135586"/>
                    </a:ext>
                  </a:extLst>
                </a:gridCol>
                <a:gridCol w="364698">
                  <a:extLst>
                    <a:ext uri="{9D8B030D-6E8A-4147-A177-3AD203B41FA5}">
                      <a16:colId xmlns:a16="http://schemas.microsoft.com/office/drawing/2014/main" val="3465480564"/>
                    </a:ext>
                  </a:extLst>
                </a:gridCol>
                <a:gridCol w="364698">
                  <a:extLst>
                    <a:ext uri="{9D8B030D-6E8A-4147-A177-3AD203B41FA5}">
                      <a16:colId xmlns:a16="http://schemas.microsoft.com/office/drawing/2014/main" val="2378291088"/>
                    </a:ext>
                  </a:extLst>
                </a:gridCol>
                <a:gridCol w="364698">
                  <a:extLst>
                    <a:ext uri="{9D8B030D-6E8A-4147-A177-3AD203B41FA5}">
                      <a16:colId xmlns:a16="http://schemas.microsoft.com/office/drawing/2014/main" val="63453883"/>
                    </a:ext>
                  </a:extLst>
                </a:gridCol>
                <a:gridCol w="364698">
                  <a:extLst>
                    <a:ext uri="{9D8B030D-6E8A-4147-A177-3AD203B41FA5}">
                      <a16:colId xmlns:a16="http://schemas.microsoft.com/office/drawing/2014/main" val="2260760988"/>
                    </a:ext>
                  </a:extLst>
                </a:gridCol>
                <a:gridCol w="364698">
                  <a:extLst>
                    <a:ext uri="{9D8B030D-6E8A-4147-A177-3AD203B41FA5}">
                      <a16:colId xmlns:a16="http://schemas.microsoft.com/office/drawing/2014/main" val="4172978786"/>
                    </a:ext>
                  </a:extLst>
                </a:gridCol>
                <a:gridCol w="364698">
                  <a:extLst>
                    <a:ext uri="{9D8B030D-6E8A-4147-A177-3AD203B41FA5}">
                      <a16:colId xmlns:a16="http://schemas.microsoft.com/office/drawing/2014/main" val="4247287504"/>
                    </a:ext>
                  </a:extLst>
                </a:gridCol>
                <a:gridCol w="364698">
                  <a:extLst>
                    <a:ext uri="{9D8B030D-6E8A-4147-A177-3AD203B41FA5}">
                      <a16:colId xmlns:a16="http://schemas.microsoft.com/office/drawing/2014/main" val="731803540"/>
                    </a:ext>
                  </a:extLst>
                </a:gridCol>
                <a:gridCol w="364698">
                  <a:extLst>
                    <a:ext uri="{9D8B030D-6E8A-4147-A177-3AD203B41FA5}">
                      <a16:colId xmlns:a16="http://schemas.microsoft.com/office/drawing/2014/main" val="3472067379"/>
                    </a:ext>
                  </a:extLst>
                </a:gridCol>
                <a:gridCol w="364698">
                  <a:extLst>
                    <a:ext uri="{9D8B030D-6E8A-4147-A177-3AD203B41FA5}">
                      <a16:colId xmlns:a16="http://schemas.microsoft.com/office/drawing/2014/main" val="2665406748"/>
                    </a:ext>
                  </a:extLst>
                </a:gridCol>
              </a:tblGrid>
              <a:tr h="195954">
                <a:tc gridSpan="26">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BGS INSTITUTE OF TECHNOLOGY</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2917350888"/>
                  </a:ext>
                </a:extLst>
              </a:tr>
              <a:tr h="163034">
                <a:tc gridSpan="26">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DEPARTMENT OF COMPUTER SCIENCE AND ENGINEERING</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13489493"/>
                  </a:ext>
                </a:extLst>
              </a:tr>
              <a:tr h="145790">
                <a:tc gridSpan="26">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TEST II</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261253298"/>
                  </a:ext>
                </a:extLst>
              </a:tr>
              <a:tr h="283742">
                <a:tc gridSpan="2">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Subject Name &amp; Code</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gridSpan="13">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OPERATING SYSTEMS</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gridSpan="5">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Subject Code</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gridSpan="6">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15CS64</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2442718191"/>
                  </a:ext>
                </a:extLst>
              </a:tr>
              <a:tr h="156763">
                <a:tc gridSpan="2">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Semester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gridSpan="13">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6</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gridSpan="5">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Academic year</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gridSpan="6">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2017-18</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107628657"/>
                  </a:ext>
                </a:extLst>
              </a:tr>
              <a:tr h="156763">
                <a:tc gridSpan="2">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Faculty Name:</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gridSpan="24">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ARPITHA K</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936165010"/>
                  </a:ext>
                </a:extLst>
              </a:tr>
              <a:tr h="172440">
                <a:tc gridSpan="2">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Threshold Values</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gridSpan="8">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&gt;=70%=3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gridSpan="8">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&gt;=60, &lt;70%=2</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gridSpan="8">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&gt;=50, &lt;60%=1, &lt;50%=0</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2894720025"/>
                  </a:ext>
                </a:extLst>
              </a:tr>
              <a:tr h="151015">
                <a:tc gridSpan="2">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Question No:</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gridSpan="3">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1a</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gridSpan="3">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1b</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gridSpan="3">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2a</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gridSpan="3">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2b</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gridSpan="3">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3a</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gridSpan="3">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3b</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gridSpan="3">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4a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gridSpan="3">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4b</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160785048"/>
                  </a:ext>
                </a:extLst>
              </a:tr>
              <a:tr h="156763">
                <a:tc gridSpan="2">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CO No:</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2</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2</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2</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2</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2</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2</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2</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2</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2650441172"/>
                  </a:ext>
                </a:extLst>
              </a:tr>
              <a:tr h="274336">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Sl.</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USN /    Q.Marks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9</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L</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6</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L</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9</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L</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6</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L</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10</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L</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5</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L</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10</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L</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5</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L</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3495876553"/>
                  </a:ext>
                </a:extLst>
              </a:tr>
              <a:tr h="156763">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4BW15CS002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7</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78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dirty="0">
                          <a:effectLst/>
                          <a:latin typeface="Times New Roman" panose="02020603050405020304" pitchFamily="18" charset="0"/>
                          <a:cs typeface="Times New Roman" panose="02020603050405020304" pitchFamily="18" charset="0"/>
                        </a:rPr>
                        <a:t> </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dirty="0">
                          <a:effectLst/>
                          <a:latin typeface="Times New Roman" panose="02020603050405020304" pitchFamily="18" charset="0"/>
                          <a:cs typeface="Times New Roman" panose="02020603050405020304" pitchFamily="18" charset="0"/>
                        </a:rPr>
                        <a:t>7</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70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4</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3030863156"/>
                  </a:ext>
                </a:extLst>
              </a:tr>
              <a:tr h="156763">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4BW15CS004</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67</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dirty="0">
                          <a:effectLst/>
                          <a:latin typeface="Times New Roman" panose="02020603050405020304" pitchFamily="18" charset="0"/>
                          <a:cs typeface="Times New Roman" panose="02020603050405020304" pitchFamily="18" charset="0"/>
                        </a:rPr>
                        <a:t>6</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60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4</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4140805422"/>
                  </a:ext>
                </a:extLst>
              </a:tr>
              <a:tr h="156763">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4BW15CS005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56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4</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67</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50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dirty="0">
                          <a:effectLst/>
                          <a:latin typeface="Times New Roman" panose="02020603050405020304" pitchFamily="18" charset="0"/>
                          <a:cs typeface="Times New Roman" panose="02020603050405020304" pitchFamily="18" charset="0"/>
                        </a:rPr>
                        <a:t>5</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664367384"/>
                  </a:ext>
                </a:extLst>
              </a:tr>
              <a:tr h="156763">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4</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4BW15CS007</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89</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60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957972916"/>
                  </a:ext>
                </a:extLst>
              </a:tr>
              <a:tr h="156763">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5</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4BW15CS009</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665481175"/>
                  </a:ext>
                </a:extLst>
              </a:tr>
              <a:tr h="156763">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6</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4BW15CS010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89</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50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50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4</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80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049105469"/>
                  </a:ext>
                </a:extLst>
              </a:tr>
              <a:tr h="156763">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7</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4BW15CS011</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89</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4</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67</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60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dirty="0">
                          <a:effectLst/>
                          <a:latin typeface="Times New Roman" panose="02020603050405020304" pitchFamily="18" charset="0"/>
                          <a:cs typeface="Times New Roman" panose="02020603050405020304" pitchFamily="18" charset="0"/>
                        </a:rPr>
                        <a:t>5</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2765542306"/>
                  </a:ext>
                </a:extLst>
              </a:tr>
              <a:tr h="156763">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8</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4BW15CS012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7</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78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50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dirty="0">
                          <a:effectLst/>
                          <a:latin typeface="Times New Roman" panose="02020603050405020304" pitchFamily="18" charset="0"/>
                          <a:cs typeface="Times New Roman" panose="02020603050405020304" pitchFamily="18" charset="0"/>
                        </a:rPr>
                        <a:t> </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2102532964"/>
                  </a:ext>
                </a:extLst>
              </a:tr>
              <a:tr h="156763">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9</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4BW15CS013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89</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80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248455490"/>
                  </a:ext>
                </a:extLst>
              </a:tr>
              <a:tr h="156763">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10</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4BW15CS014</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89</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100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60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dirty="0">
                          <a:effectLst/>
                          <a:latin typeface="Times New Roman" panose="02020603050405020304" pitchFamily="18" charset="0"/>
                          <a:cs typeface="Times New Roman" panose="02020603050405020304" pitchFamily="18" charset="0"/>
                        </a:rPr>
                        <a:t>5</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100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2724950516"/>
                  </a:ext>
                </a:extLst>
              </a:tr>
              <a:tr h="156763">
                <a:tc>
                  <a:txBody>
                    <a:bodyPr/>
                    <a:lstStyle/>
                    <a:p>
                      <a:pPr algn="ctr" fontAlgn="ct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637555117"/>
                  </a:ext>
                </a:extLst>
              </a:tr>
              <a:tr h="156763">
                <a:tc>
                  <a:txBody>
                    <a:bodyPr/>
                    <a:lstStyle/>
                    <a:p>
                      <a:pPr algn="ctr" fontAlgn="ctr"/>
                      <a:r>
                        <a:rPr lang="en-IN" sz="1100" b="0" i="0" u="none" strike="noStrike" dirty="0">
                          <a:solidFill>
                            <a:srgbClr val="000000"/>
                          </a:solidFill>
                          <a:effectLst/>
                          <a:latin typeface="Times New Roman" panose="02020603050405020304" pitchFamily="18" charset="0"/>
                        </a:rPr>
                        <a:t>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000" b="0" i="0" u="none" strike="noStrike">
                          <a:solidFill>
                            <a:srgbClr val="000000"/>
                          </a:solidFill>
                          <a:effectLst/>
                          <a:latin typeface="Times New Roman" panose="02020603050405020304" pitchFamily="18" charset="0"/>
                        </a:rPr>
                        <a:t>4BW16CS411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100" b="0" i="0" u="none" strike="noStrike">
                          <a:solidFill>
                            <a:srgbClr val="000000"/>
                          </a:solidFill>
                          <a:effectLst/>
                          <a:latin typeface="Times New Roman" panose="02020603050405020304" pitchFamily="18" charset="0"/>
                        </a:rPr>
                        <a:t>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100" b="0" i="0" u="none" strike="noStrike">
                          <a:solidFill>
                            <a:srgbClr val="000000"/>
                          </a:solidFill>
                          <a:effectLst/>
                          <a:latin typeface="Times New Roman" panose="02020603050405020304" pitchFamily="18" charset="0"/>
                        </a:rPr>
                        <a:t>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100" b="0" i="0" u="none" strike="noStrike">
                          <a:solidFill>
                            <a:srgbClr val="000000"/>
                          </a:solidFill>
                          <a:effectLst/>
                          <a:latin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100" b="0" i="0" u="none" strike="noStrike">
                          <a:solidFill>
                            <a:srgbClr val="000000"/>
                          </a:solidFill>
                          <a:effectLst/>
                          <a:latin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100" b="0" i="0" u="none" strike="noStrike">
                          <a:solidFill>
                            <a:srgbClr val="000000"/>
                          </a:solidFill>
                          <a:effectLst/>
                          <a:latin typeface="Times New Roman" panose="02020603050405020304" pitchFamily="18" charset="0"/>
                        </a:rPr>
                        <a:t>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100" b="0" i="0" u="none" strike="noStrike">
                          <a:solidFill>
                            <a:srgbClr val="000000"/>
                          </a:solidFill>
                          <a:effectLst/>
                          <a:latin typeface="Times New Roman" panose="02020603050405020304" pitchFamily="18" charset="0"/>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100" b="0" i="0" u="none" strike="noStrike">
                          <a:solidFill>
                            <a:srgbClr val="000000"/>
                          </a:solidFill>
                          <a:effectLst/>
                          <a:latin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100" b="0" i="0" u="none" strike="noStrike">
                          <a:solidFill>
                            <a:srgbClr val="000000"/>
                          </a:solidFill>
                          <a:effectLst/>
                          <a:latin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3276933"/>
                  </a:ext>
                </a:extLst>
              </a:tr>
              <a:tr h="156763">
                <a:tc>
                  <a:txBody>
                    <a:bodyPr/>
                    <a:lstStyle/>
                    <a:p>
                      <a:pPr algn="ctr" fontAlgn="ctr"/>
                      <a:r>
                        <a:rPr lang="en-IN" sz="1100" b="0" i="0" u="none" strike="noStrike" dirty="0">
                          <a:solidFill>
                            <a:srgbClr val="000000"/>
                          </a:solidFill>
                          <a:effectLst/>
                          <a:latin typeface="Times New Roman" panose="02020603050405020304" pitchFamily="18" charset="0"/>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000" b="0" i="0" u="none" strike="noStrike">
                          <a:solidFill>
                            <a:srgbClr val="000000"/>
                          </a:solidFill>
                          <a:effectLst/>
                          <a:latin typeface="Times New Roman" panose="02020603050405020304" pitchFamily="18" charset="0"/>
                        </a:rPr>
                        <a:t>4BW16CS412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100" b="0" i="0" u="none" strike="noStrike">
                          <a:solidFill>
                            <a:srgbClr val="000000"/>
                          </a:solidFill>
                          <a:effectLst/>
                          <a:latin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100" b="0" i="0" u="none" strike="noStrike">
                          <a:solidFill>
                            <a:srgbClr val="000000"/>
                          </a:solidFill>
                          <a:effectLst/>
                          <a:latin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100" b="0" i="0" u="none" strike="noStrike">
                          <a:solidFill>
                            <a:srgbClr val="000000"/>
                          </a:solidFill>
                          <a:effectLst/>
                          <a:latin typeface="Times New Roman" panose="02020603050405020304" pitchFamily="18" charset="0"/>
                        </a:rPr>
                        <a:t>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100" b="0" i="0" u="none" strike="noStrike">
                          <a:solidFill>
                            <a:srgbClr val="000000"/>
                          </a:solidFill>
                          <a:effectLst/>
                          <a:latin typeface="Times New Roman" panose="02020603050405020304" pitchFamily="18" charset="0"/>
                        </a:rPr>
                        <a:t>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100" b="0" i="0" u="none" strike="noStrike">
                          <a:solidFill>
                            <a:srgbClr val="000000"/>
                          </a:solidFill>
                          <a:effectLst/>
                          <a:latin typeface="Times New Roman" panose="02020603050405020304" pitchFamily="18" charset="0"/>
                        </a:rPr>
                        <a:t>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100" b="0" i="0" u="none" strike="noStrike">
                          <a:solidFill>
                            <a:srgbClr val="000000"/>
                          </a:solidFill>
                          <a:effectLst/>
                          <a:latin typeface="Times New Roman" panose="02020603050405020304" pitchFamily="18" charset="0"/>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100" b="0" i="0" u="none" strike="noStrike">
                          <a:solidFill>
                            <a:srgbClr val="000000"/>
                          </a:solidFill>
                          <a:effectLst/>
                          <a:latin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dirty="0">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100" b="0" i="0" u="none" strike="noStrike">
                          <a:solidFill>
                            <a:srgbClr val="000000"/>
                          </a:solidFill>
                          <a:effectLst/>
                          <a:latin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752214258"/>
                  </a:ext>
                </a:extLst>
              </a:tr>
              <a:tr h="156763">
                <a:tc>
                  <a:txBody>
                    <a:bodyPr/>
                    <a:lstStyle/>
                    <a:p>
                      <a:pPr algn="ctr" fontAlgn="ctr"/>
                      <a:endParaRPr lang="en-IN" sz="11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100" b="0" i="0" u="none" strike="noStrike">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1" i="0" u="none" strike="noStrike">
                          <a:solidFill>
                            <a:srgbClr val="000000"/>
                          </a:solidFill>
                          <a:effectLst/>
                          <a:latin typeface="Times New Roman" panose="02020603050405020304" pitchFamily="18" charset="0"/>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1" i="0" u="none" strike="noStrike">
                          <a:solidFill>
                            <a:srgbClr val="000000"/>
                          </a:solidFill>
                          <a:effectLst/>
                          <a:latin typeface="Times New Roman" panose="02020603050405020304" pitchFamily="18" charset="0"/>
                        </a:rPr>
                        <a:t>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1" i="0" u="none" strike="noStrike">
                          <a:solidFill>
                            <a:srgbClr val="000000"/>
                          </a:solidFill>
                          <a:effectLst/>
                          <a:latin typeface="Times New Roman" panose="02020603050405020304" pitchFamily="18"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1" i="0" u="none" strike="noStrike">
                          <a:solidFill>
                            <a:srgbClr val="000000"/>
                          </a:solidFill>
                          <a:effectLst/>
                          <a:latin typeface="Times New Roman" panose="02020603050405020304" pitchFamily="18" charset="0"/>
                        </a:rPr>
                        <a:t>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1" i="0" u="none" strike="noStrike">
                          <a:solidFill>
                            <a:srgbClr val="000000"/>
                          </a:solidFill>
                          <a:effectLst/>
                          <a:latin typeface="Times New Roman" panose="02020603050405020304" pitchFamily="18" charset="0"/>
                        </a:rPr>
                        <a:t>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1" i="0" u="none" strike="noStrike">
                          <a:solidFill>
                            <a:srgbClr val="000000"/>
                          </a:solidFill>
                          <a:effectLst/>
                          <a:latin typeface="Times New Roman" panose="02020603050405020304" pitchFamily="18" charset="0"/>
                        </a:rPr>
                        <a:t>173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1" i="0" u="none" strike="noStrike">
                          <a:solidFill>
                            <a:srgbClr val="000000"/>
                          </a:solidFill>
                          <a:effectLst/>
                          <a:latin typeface="Times New Roman" panose="02020603050405020304" pitchFamily="18" charset="0"/>
                        </a:rPr>
                        <a:t>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1" i="0" u="none" strike="noStrike">
                          <a:solidFill>
                            <a:srgbClr val="000000"/>
                          </a:solidFill>
                          <a:effectLst/>
                          <a:latin typeface="Times New Roman" panose="02020603050405020304" pitchFamily="18" charset="0"/>
                        </a:rPr>
                        <a:t>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1" i="0" u="none" strike="noStrike">
                          <a:solidFill>
                            <a:srgbClr val="000000"/>
                          </a:solidFill>
                          <a:effectLst/>
                          <a:latin typeface="Times New Roman" panose="02020603050405020304" pitchFamily="18" charset="0"/>
                        </a:rPr>
                        <a:t>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1" i="0" u="none" strike="noStrike">
                          <a:solidFill>
                            <a:srgbClr val="000000"/>
                          </a:solidFill>
                          <a:effectLst/>
                          <a:latin typeface="Times New Roman" panose="02020603050405020304" pitchFamily="18" charset="0"/>
                        </a:rPr>
                        <a:t>120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1" i="0" u="none" strike="noStrike">
                          <a:solidFill>
                            <a:srgbClr val="000000"/>
                          </a:solidFill>
                          <a:effectLst/>
                          <a:latin typeface="Times New Roman" panose="02020603050405020304" pitchFamily="18" charset="0"/>
                        </a:rPr>
                        <a:t>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1" i="0" u="none" strike="noStrike">
                          <a:solidFill>
                            <a:srgbClr val="000000"/>
                          </a:solidFill>
                          <a:effectLst/>
                          <a:latin typeface="Times New Roman" panose="02020603050405020304" pitchFamily="18" charset="0"/>
                        </a:rPr>
                        <a:t>168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1" i="0" u="none" strike="noStrike">
                          <a:solidFill>
                            <a:srgbClr val="000000"/>
                          </a:solidFill>
                          <a:effectLst/>
                          <a:latin typeface="Times New Roman" panose="02020603050405020304" pitchFamily="18" charset="0"/>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1"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1" i="0" u="none" strike="noStrike" dirty="0">
                          <a:solidFill>
                            <a:srgbClr val="000000"/>
                          </a:solidFill>
                          <a:effectLst/>
                          <a:latin typeface="Times New Roman" panose="02020603050405020304" pitchFamily="18" charset="0"/>
                        </a:rPr>
                        <a:t>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1" i="0" u="none" strike="noStrike" dirty="0">
                          <a:solidFill>
                            <a:srgbClr val="000000"/>
                          </a:solidFill>
                          <a:effectLst/>
                          <a:latin typeface="Times New Roman" panose="02020603050405020304" pitchFamily="18" charset="0"/>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1"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100" b="1" i="0" u="none" strike="noStrike" dirty="0">
                          <a:solidFill>
                            <a:srgbClr val="000000"/>
                          </a:solidFill>
                          <a:effectLst/>
                          <a:latin typeface="Times New Roman" panose="02020603050405020304" pitchFamily="18" charset="0"/>
                        </a:rPr>
                        <a:t>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682932222"/>
                  </a:ext>
                </a:extLst>
              </a:tr>
            </a:tbl>
          </a:graphicData>
        </a:graphic>
      </p:graphicFrame>
      <p:graphicFrame>
        <p:nvGraphicFramePr>
          <p:cNvPr id="6" name="Table 5">
            <a:extLst>
              <a:ext uri="{FF2B5EF4-FFF2-40B4-BE49-F238E27FC236}">
                <a16:creationId xmlns:a16="http://schemas.microsoft.com/office/drawing/2014/main" id="{9812C0DB-57B6-4177-8E26-F479C0D094EF}"/>
              </a:ext>
            </a:extLst>
          </p:cNvPr>
          <p:cNvGraphicFramePr>
            <a:graphicFrameLocks noGrp="1"/>
          </p:cNvGraphicFramePr>
          <p:nvPr>
            <p:extLst>
              <p:ext uri="{D42A27DB-BD31-4B8C-83A1-F6EECF244321}">
                <p14:modId xmlns:p14="http://schemas.microsoft.com/office/powerpoint/2010/main" val="3288504390"/>
              </p:ext>
            </p:extLst>
          </p:nvPr>
        </p:nvGraphicFramePr>
        <p:xfrm>
          <a:off x="2138597" y="5620549"/>
          <a:ext cx="9925985" cy="777240"/>
        </p:xfrm>
        <a:graphic>
          <a:graphicData uri="http://schemas.openxmlformats.org/drawingml/2006/table">
            <a:tbl>
              <a:tblPr>
                <a:tableStyleId>{5C22544A-7EE6-4342-B048-85BDC9FD1C3A}</a:tableStyleId>
              </a:tblPr>
              <a:tblGrid>
                <a:gridCol w="1161905">
                  <a:extLst>
                    <a:ext uri="{9D8B030D-6E8A-4147-A177-3AD203B41FA5}">
                      <a16:colId xmlns:a16="http://schemas.microsoft.com/office/drawing/2014/main" val="2793032217"/>
                    </a:ext>
                  </a:extLst>
                </a:gridCol>
                <a:gridCol w="365170">
                  <a:extLst>
                    <a:ext uri="{9D8B030D-6E8A-4147-A177-3AD203B41FA5}">
                      <a16:colId xmlns:a16="http://schemas.microsoft.com/office/drawing/2014/main" val="1688812984"/>
                    </a:ext>
                  </a:extLst>
                </a:gridCol>
                <a:gridCol w="365170">
                  <a:extLst>
                    <a:ext uri="{9D8B030D-6E8A-4147-A177-3AD203B41FA5}">
                      <a16:colId xmlns:a16="http://schemas.microsoft.com/office/drawing/2014/main" val="59646128"/>
                    </a:ext>
                  </a:extLst>
                </a:gridCol>
                <a:gridCol w="365170">
                  <a:extLst>
                    <a:ext uri="{9D8B030D-6E8A-4147-A177-3AD203B41FA5}">
                      <a16:colId xmlns:a16="http://schemas.microsoft.com/office/drawing/2014/main" val="1325375075"/>
                    </a:ext>
                  </a:extLst>
                </a:gridCol>
                <a:gridCol w="365170">
                  <a:extLst>
                    <a:ext uri="{9D8B030D-6E8A-4147-A177-3AD203B41FA5}">
                      <a16:colId xmlns:a16="http://schemas.microsoft.com/office/drawing/2014/main" val="2174882084"/>
                    </a:ext>
                  </a:extLst>
                </a:gridCol>
                <a:gridCol w="365170">
                  <a:extLst>
                    <a:ext uri="{9D8B030D-6E8A-4147-A177-3AD203B41FA5}">
                      <a16:colId xmlns:a16="http://schemas.microsoft.com/office/drawing/2014/main" val="3148025115"/>
                    </a:ext>
                  </a:extLst>
                </a:gridCol>
                <a:gridCol w="365170">
                  <a:extLst>
                    <a:ext uri="{9D8B030D-6E8A-4147-A177-3AD203B41FA5}">
                      <a16:colId xmlns:a16="http://schemas.microsoft.com/office/drawing/2014/main" val="4253150578"/>
                    </a:ext>
                  </a:extLst>
                </a:gridCol>
                <a:gridCol w="365170">
                  <a:extLst>
                    <a:ext uri="{9D8B030D-6E8A-4147-A177-3AD203B41FA5}">
                      <a16:colId xmlns:a16="http://schemas.microsoft.com/office/drawing/2014/main" val="2397760097"/>
                    </a:ext>
                  </a:extLst>
                </a:gridCol>
                <a:gridCol w="365170">
                  <a:extLst>
                    <a:ext uri="{9D8B030D-6E8A-4147-A177-3AD203B41FA5}">
                      <a16:colId xmlns:a16="http://schemas.microsoft.com/office/drawing/2014/main" val="2874207577"/>
                    </a:ext>
                  </a:extLst>
                </a:gridCol>
                <a:gridCol w="365170">
                  <a:extLst>
                    <a:ext uri="{9D8B030D-6E8A-4147-A177-3AD203B41FA5}">
                      <a16:colId xmlns:a16="http://schemas.microsoft.com/office/drawing/2014/main" val="3208135124"/>
                    </a:ext>
                  </a:extLst>
                </a:gridCol>
                <a:gridCol w="365170">
                  <a:extLst>
                    <a:ext uri="{9D8B030D-6E8A-4147-A177-3AD203B41FA5}">
                      <a16:colId xmlns:a16="http://schemas.microsoft.com/office/drawing/2014/main" val="1610383504"/>
                    </a:ext>
                  </a:extLst>
                </a:gridCol>
                <a:gridCol w="365170">
                  <a:extLst>
                    <a:ext uri="{9D8B030D-6E8A-4147-A177-3AD203B41FA5}">
                      <a16:colId xmlns:a16="http://schemas.microsoft.com/office/drawing/2014/main" val="1289487784"/>
                    </a:ext>
                  </a:extLst>
                </a:gridCol>
                <a:gridCol w="365170">
                  <a:extLst>
                    <a:ext uri="{9D8B030D-6E8A-4147-A177-3AD203B41FA5}">
                      <a16:colId xmlns:a16="http://schemas.microsoft.com/office/drawing/2014/main" val="2591691207"/>
                    </a:ext>
                  </a:extLst>
                </a:gridCol>
                <a:gridCol w="365170">
                  <a:extLst>
                    <a:ext uri="{9D8B030D-6E8A-4147-A177-3AD203B41FA5}">
                      <a16:colId xmlns:a16="http://schemas.microsoft.com/office/drawing/2014/main" val="2789463667"/>
                    </a:ext>
                  </a:extLst>
                </a:gridCol>
                <a:gridCol w="365170">
                  <a:extLst>
                    <a:ext uri="{9D8B030D-6E8A-4147-A177-3AD203B41FA5}">
                      <a16:colId xmlns:a16="http://schemas.microsoft.com/office/drawing/2014/main" val="780831712"/>
                    </a:ext>
                  </a:extLst>
                </a:gridCol>
                <a:gridCol w="365170">
                  <a:extLst>
                    <a:ext uri="{9D8B030D-6E8A-4147-A177-3AD203B41FA5}">
                      <a16:colId xmlns:a16="http://schemas.microsoft.com/office/drawing/2014/main" val="1878110904"/>
                    </a:ext>
                  </a:extLst>
                </a:gridCol>
                <a:gridCol w="365170">
                  <a:extLst>
                    <a:ext uri="{9D8B030D-6E8A-4147-A177-3AD203B41FA5}">
                      <a16:colId xmlns:a16="http://schemas.microsoft.com/office/drawing/2014/main" val="2954034064"/>
                    </a:ext>
                  </a:extLst>
                </a:gridCol>
                <a:gridCol w="365170">
                  <a:extLst>
                    <a:ext uri="{9D8B030D-6E8A-4147-A177-3AD203B41FA5}">
                      <a16:colId xmlns:a16="http://schemas.microsoft.com/office/drawing/2014/main" val="3538117708"/>
                    </a:ext>
                  </a:extLst>
                </a:gridCol>
                <a:gridCol w="365170">
                  <a:extLst>
                    <a:ext uri="{9D8B030D-6E8A-4147-A177-3AD203B41FA5}">
                      <a16:colId xmlns:a16="http://schemas.microsoft.com/office/drawing/2014/main" val="4158710719"/>
                    </a:ext>
                  </a:extLst>
                </a:gridCol>
                <a:gridCol w="365170">
                  <a:extLst>
                    <a:ext uri="{9D8B030D-6E8A-4147-A177-3AD203B41FA5}">
                      <a16:colId xmlns:a16="http://schemas.microsoft.com/office/drawing/2014/main" val="56394933"/>
                    </a:ext>
                  </a:extLst>
                </a:gridCol>
                <a:gridCol w="365170">
                  <a:extLst>
                    <a:ext uri="{9D8B030D-6E8A-4147-A177-3AD203B41FA5}">
                      <a16:colId xmlns:a16="http://schemas.microsoft.com/office/drawing/2014/main" val="41040105"/>
                    </a:ext>
                  </a:extLst>
                </a:gridCol>
                <a:gridCol w="365170">
                  <a:extLst>
                    <a:ext uri="{9D8B030D-6E8A-4147-A177-3AD203B41FA5}">
                      <a16:colId xmlns:a16="http://schemas.microsoft.com/office/drawing/2014/main" val="2370569761"/>
                    </a:ext>
                  </a:extLst>
                </a:gridCol>
                <a:gridCol w="365170">
                  <a:extLst>
                    <a:ext uri="{9D8B030D-6E8A-4147-A177-3AD203B41FA5}">
                      <a16:colId xmlns:a16="http://schemas.microsoft.com/office/drawing/2014/main" val="1471683526"/>
                    </a:ext>
                  </a:extLst>
                </a:gridCol>
                <a:gridCol w="365170">
                  <a:extLst>
                    <a:ext uri="{9D8B030D-6E8A-4147-A177-3AD203B41FA5}">
                      <a16:colId xmlns:a16="http://schemas.microsoft.com/office/drawing/2014/main" val="1638166318"/>
                    </a:ext>
                  </a:extLst>
                </a:gridCol>
                <a:gridCol w="365170">
                  <a:extLst>
                    <a:ext uri="{9D8B030D-6E8A-4147-A177-3AD203B41FA5}">
                      <a16:colId xmlns:a16="http://schemas.microsoft.com/office/drawing/2014/main" val="206800732"/>
                    </a:ext>
                  </a:extLst>
                </a:gridCol>
              </a:tblGrid>
              <a:tr h="190500">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CO</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462385152"/>
                  </a:ext>
                </a:extLst>
              </a:tr>
              <a:tr h="209550">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Total of Levels</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58</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53</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173</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150</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120</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168</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40</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38</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452080151"/>
                  </a:ext>
                </a:extLst>
              </a:tr>
              <a:tr h="333375">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  students attended</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21</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18</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60</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60</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62</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62</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17</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14</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711068815"/>
                  </a:ext>
                </a:extLst>
              </a:tr>
            </a:tbl>
          </a:graphicData>
        </a:graphic>
      </p:graphicFrame>
      <p:pic>
        <p:nvPicPr>
          <p:cNvPr id="7" name="object 3">
            <a:extLst>
              <a:ext uri="{FF2B5EF4-FFF2-40B4-BE49-F238E27FC236}">
                <a16:creationId xmlns:a16="http://schemas.microsoft.com/office/drawing/2014/main" id="{1F2F3160-767B-4B2C-877D-AD9A156A892D}"/>
              </a:ext>
            </a:extLst>
          </p:cNvPr>
          <p:cNvPicPr/>
          <p:nvPr/>
        </p:nvPicPr>
        <p:blipFill>
          <a:blip r:embed="rId2" cstate="print"/>
          <a:stretch>
            <a:fillRect/>
          </a:stretch>
        </p:blipFill>
        <p:spPr>
          <a:xfrm>
            <a:off x="161544" y="117347"/>
            <a:ext cx="1025652" cy="960119"/>
          </a:xfrm>
          <a:prstGeom prst="rect">
            <a:avLst/>
          </a:prstGeom>
        </p:spPr>
      </p:pic>
      <p:sp>
        <p:nvSpPr>
          <p:cNvPr id="8" name="Footer Placeholder 7">
            <a:extLst>
              <a:ext uri="{FF2B5EF4-FFF2-40B4-BE49-F238E27FC236}">
                <a16:creationId xmlns:a16="http://schemas.microsoft.com/office/drawing/2014/main" id="{01EB167D-E218-4C46-A979-B6CEFAE5D8CD}"/>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9" name="Date Placeholder 8">
            <a:extLst>
              <a:ext uri="{FF2B5EF4-FFF2-40B4-BE49-F238E27FC236}">
                <a16:creationId xmlns:a16="http://schemas.microsoft.com/office/drawing/2014/main" id="{EF54CEB6-0F01-4B3E-B2F1-50698618A3FF}"/>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10" name="Slide Number Placeholder 3">
            <a:extLst>
              <a:ext uri="{FF2B5EF4-FFF2-40B4-BE49-F238E27FC236}">
                <a16:creationId xmlns:a16="http://schemas.microsoft.com/office/drawing/2014/main" id="{1C721C95-02FF-485E-ACA3-86B00072BCD0}"/>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66</a:t>
            </a:fld>
            <a:endParaRPr lang="en-IN" sz="1800" spc="400" dirty="0">
              <a:solidFill>
                <a:schemeClr val="bg1">
                  <a:lumMod val="95000"/>
                </a:schemeClr>
              </a:solidFill>
            </a:endParaRPr>
          </a:p>
        </p:txBody>
      </p:sp>
    </p:spTree>
    <p:extLst>
      <p:ext uri="{BB962C8B-B14F-4D97-AF65-F5344CB8AC3E}">
        <p14:creationId xmlns:p14="http://schemas.microsoft.com/office/powerpoint/2010/main" val="36567825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40083E6-5A62-401F-99AD-5AD06303F03D}"/>
              </a:ext>
            </a:extLst>
          </p:cNvPr>
          <p:cNvSpPr>
            <a:spLocks noGrp="1"/>
          </p:cNvSpPr>
          <p:nvPr>
            <p:ph type="title"/>
          </p:nvPr>
        </p:nvSpPr>
        <p:spPr>
          <a:xfrm>
            <a:off x="2835637" y="108488"/>
            <a:ext cx="6772759" cy="394432"/>
          </a:xfrm>
        </p:spPr>
        <p:txBody>
          <a:bodyPr>
            <a:normAutofit fontScale="90000"/>
          </a:bodyPr>
          <a:lstStyle/>
          <a:p>
            <a:r>
              <a:rPr kumimoji="0" lang="en-IN" sz="3000" b="1" i="0" u="none" strike="noStrike" kern="1200" normalizeH="0" baseline="0" noProof="0" dirty="0">
                <a:ln w="0">
                  <a:noFill/>
                </a:ln>
                <a:solidFill>
                  <a:srgbClr val="0070C0"/>
                </a:solidFill>
                <a:effectLst>
                  <a:outerShdw blurRad="38100" dist="19050" dir="2700000" algn="tl" rotWithShape="0">
                    <a:schemeClr val="dk1">
                      <a:alpha val="40000"/>
                    </a:schemeClr>
                  </a:outerShdw>
                </a:effectLst>
                <a:uLnTx/>
                <a:uFillTx/>
                <a:latin typeface="Garamond" panose="02020404030301010803" pitchFamily="18" charset="0"/>
                <a:ea typeface="Cambria" panose="02040503050406030204" pitchFamily="18" charset="0"/>
                <a:cs typeface="Times New Roman" panose="02020603050405020304" pitchFamily="18" charset="0"/>
              </a:rPr>
              <a:t>CO-PO ATTAINMENT</a:t>
            </a:r>
            <a:endParaRPr lang="en-IN" sz="3000" dirty="0">
              <a:solidFill>
                <a:srgbClr val="0070C0"/>
              </a:solidFill>
              <a:latin typeface="Garamond" panose="02020404030301010803" pitchFamily="18" charset="0"/>
            </a:endParaRPr>
          </a:p>
        </p:txBody>
      </p:sp>
      <p:graphicFrame>
        <p:nvGraphicFramePr>
          <p:cNvPr id="5" name="Table 4">
            <a:extLst>
              <a:ext uri="{FF2B5EF4-FFF2-40B4-BE49-F238E27FC236}">
                <a16:creationId xmlns:a16="http://schemas.microsoft.com/office/drawing/2014/main" id="{737CC2C9-5C53-41AE-8EC2-A2BEA67F9E14}"/>
              </a:ext>
            </a:extLst>
          </p:cNvPr>
          <p:cNvGraphicFramePr>
            <a:graphicFrameLocks noGrp="1"/>
          </p:cNvGraphicFramePr>
          <p:nvPr>
            <p:extLst>
              <p:ext uri="{D42A27DB-BD31-4B8C-83A1-F6EECF244321}">
                <p14:modId xmlns:p14="http://schemas.microsoft.com/office/powerpoint/2010/main" val="2316879842"/>
              </p:ext>
            </p:extLst>
          </p:nvPr>
        </p:nvGraphicFramePr>
        <p:xfrm>
          <a:off x="1175461" y="636655"/>
          <a:ext cx="10940739" cy="4764171"/>
        </p:xfrm>
        <a:graphic>
          <a:graphicData uri="http://schemas.openxmlformats.org/drawingml/2006/table">
            <a:tbl>
              <a:tblPr>
                <a:tableStyleId>{5C22544A-7EE6-4342-B048-85BDC9FD1C3A}</a:tableStyleId>
              </a:tblPr>
              <a:tblGrid>
                <a:gridCol w="431115">
                  <a:extLst>
                    <a:ext uri="{9D8B030D-6E8A-4147-A177-3AD203B41FA5}">
                      <a16:colId xmlns:a16="http://schemas.microsoft.com/office/drawing/2014/main" val="588033753"/>
                    </a:ext>
                  </a:extLst>
                </a:gridCol>
                <a:gridCol w="1226281">
                  <a:extLst>
                    <a:ext uri="{9D8B030D-6E8A-4147-A177-3AD203B41FA5}">
                      <a16:colId xmlns:a16="http://schemas.microsoft.com/office/drawing/2014/main" val="1529585466"/>
                    </a:ext>
                  </a:extLst>
                </a:gridCol>
                <a:gridCol w="359262">
                  <a:extLst>
                    <a:ext uri="{9D8B030D-6E8A-4147-A177-3AD203B41FA5}">
                      <a16:colId xmlns:a16="http://schemas.microsoft.com/office/drawing/2014/main" val="3765241106"/>
                    </a:ext>
                  </a:extLst>
                </a:gridCol>
                <a:gridCol w="402374">
                  <a:extLst>
                    <a:ext uri="{9D8B030D-6E8A-4147-A177-3AD203B41FA5}">
                      <a16:colId xmlns:a16="http://schemas.microsoft.com/office/drawing/2014/main" val="1238878426"/>
                    </a:ext>
                  </a:extLst>
                </a:gridCol>
                <a:gridCol w="445486">
                  <a:extLst>
                    <a:ext uri="{9D8B030D-6E8A-4147-A177-3AD203B41FA5}">
                      <a16:colId xmlns:a16="http://schemas.microsoft.com/office/drawing/2014/main" val="724475924"/>
                    </a:ext>
                  </a:extLst>
                </a:gridCol>
                <a:gridCol w="359262">
                  <a:extLst>
                    <a:ext uri="{9D8B030D-6E8A-4147-A177-3AD203B41FA5}">
                      <a16:colId xmlns:a16="http://schemas.microsoft.com/office/drawing/2014/main" val="480320131"/>
                    </a:ext>
                  </a:extLst>
                </a:gridCol>
                <a:gridCol w="402374">
                  <a:extLst>
                    <a:ext uri="{9D8B030D-6E8A-4147-A177-3AD203B41FA5}">
                      <a16:colId xmlns:a16="http://schemas.microsoft.com/office/drawing/2014/main" val="3674716545"/>
                    </a:ext>
                  </a:extLst>
                </a:gridCol>
                <a:gridCol w="301781">
                  <a:extLst>
                    <a:ext uri="{9D8B030D-6E8A-4147-A177-3AD203B41FA5}">
                      <a16:colId xmlns:a16="http://schemas.microsoft.com/office/drawing/2014/main" val="1960603897"/>
                    </a:ext>
                  </a:extLst>
                </a:gridCol>
                <a:gridCol w="359262">
                  <a:extLst>
                    <a:ext uri="{9D8B030D-6E8A-4147-A177-3AD203B41FA5}">
                      <a16:colId xmlns:a16="http://schemas.microsoft.com/office/drawing/2014/main" val="3020091558"/>
                    </a:ext>
                  </a:extLst>
                </a:gridCol>
                <a:gridCol w="402374">
                  <a:extLst>
                    <a:ext uri="{9D8B030D-6E8A-4147-A177-3AD203B41FA5}">
                      <a16:colId xmlns:a16="http://schemas.microsoft.com/office/drawing/2014/main" val="270178620"/>
                    </a:ext>
                  </a:extLst>
                </a:gridCol>
                <a:gridCol w="445486">
                  <a:extLst>
                    <a:ext uri="{9D8B030D-6E8A-4147-A177-3AD203B41FA5}">
                      <a16:colId xmlns:a16="http://schemas.microsoft.com/office/drawing/2014/main" val="1476353549"/>
                    </a:ext>
                  </a:extLst>
                </a:gridCol>
                <a:gridCol w="359262">
                  <a:extLst>
                    <a:ext uri="{9D8B030D-6E8A-4147-A177-3AD203B41FA5}">
                      <a16:colId xmlns:a16="http://schemas.microsoft.com/office/drawing/2014/main" val="3006602110"/>
                    </a:ext>
                  </a:extLst>
                </a:gridCol>
                <a:gridCol w="402374">
                  <a:extLst>
                    <a:ext uri="{9D8B030D-6E8A-4147-A177-3AD203B41FA5}">
                      <a16:colId xmlns:a16="http://schemas.microsoft.com/office/drawing/2014/main" val="3121970009"/>
                    </a:ext>
                  </a:extLst>
                </a:gridCol>
                <a:gridCol w="445486">
                  <a:extLst>
                    <a:ext uri="{9D8B030D-6E8A-4147-A177-3AD203B41FA5}">
                      <a16:colId xmlns:a16="http://schemas.microsoft.com/office/drawing/2014/main" val="688219754"/>
                    </a:ext>
                  </a:extLst>
                </a:gridCol>
                <a:gridCol w="359262">
                  <a:extLst>
                    <a:ext uri="{9D8B030D-6E8A-4147-A177-3AD203B41FA5}">
                      <a16:colId xmlns:a16="http://schemas.microsoft.com/office/drawing/2014/main" val="2158652439"/>
                    </a:ext>
                  </a:extLst>
                </a:gridCol>
                <a:gridCol w="402374">
                  <a:extLst>
                    <a:ext uri="{9D8B030D-6E8A-4147-A177-3AD203B41FA5}">
                      <a16:colId xmlns:a16="http://schemas.microsoft.com/office/drawing/2014/main" val="3718271294"/>
                    </a:ext>
                  </a:extLst>
                </a:gridCol>
                <a:gridCol w="445486">
                  <a:extLst>
                    <a:ext uri="{9D8B030D-6E8A-4147-A177-3AD203B41FA5}">
                      <a16:colId xmlns:a16="http://schemas.microsoft.com/office/drawing/2014/main" val="1472755676"/>
                    </a:ext>
                  </a:extLst>
                </a:gridCol>
                <a:gridCol w="359262">
                  <a:extLst>
                    <a:ext uri="{9D8B030D-6E8A-4147-A177-3AD203B41FA5}">
                      <a16:colId xmlns:a16="http://schemas.microsoft.com/office/drawing/2014/main" val="1038188863"/>
                    </a:ext>
                  </a:extLst>
                </a:gridCol>
                <a:gridCol w="402374">
                  <a:extLst>
                    <a:ext uri="{9D8B030D-6E8A-4147-A177-3AD203B41FA5}">
                      <a16:colId xmlns:a16="http://schemas.microsoft.com/office/drawing/2014/main" val="3562256556"/>
                    </a:ext>
                  </a:extLst>
                </a:gridCol>
                <a:gridCol w="445486">
                  <a:extLst>
                    <a:ext uri="{9D8B030D-6E8A-4147-A177-3AD203B41FA5}">
                      <a16:colId xmlns:a16="http://schemas.microsoft.com/office/drawing/2014/main" val="1724769802"/>
                    </a:ext>
                  </a:extLst>
                </a:gridCol>
                <a:gridCol w="359262">
                  <a:extLst>
                    <a:ext uri="{9D8B030D-6E8A-4147-A177-3AD203B41FA5}">
                      <a16:colId xmlns:a16="http://schemas.microsoft.com/office/drawing/2014/main" val="300367797"/>
                    </a:ext>
                  </a:extLst>
                </a:gridCol>
                <a:gridCol w="402374">
                  <a:extLst>
                    <a:ext uri="{9D8B030D-6E8A-4147-A177-3AD203B41FA5}">
                      <a16:colId xmlns:a16="http://schemas.microsoft.com/office/drawing/2014/main" val="24394398"/>
                    </a:ext>
                  </a:extLst>
                </a:gridCol>
                <a:gridCol w="330522">
                  <a:extLst>
                    <a:ext uri="{9D8B030D-6E8A-4147-A177-3AD203B41FA5}">
                      <a16:colId xmlns:a16="http://schemas.microsoft.com/office/drawing/2014/main" val="1662559825"/>
                    </a:ext>
                  </a:extLst>
                </a:gridCol>
                <a:gridCol w="359262">
                  <a:extLst>
                    <a:ext uri="{9D8B030D-6E8A-4147-A177-3AD203B41FA5}">
                      <a16:colId xmlns:a16="http://schemas.microsoft.com/office/drawing/2014/main" val="2556536817"/>
                    </a:ext>
                  </a:extLst>
                </a:gridCol>
                <a:gridCol w="402374">
                  <a:extLst>
                    <a:ext uri="{9D8B030D-6E8A-4147-A177-3AD203B41FA5}">
                      <a16:colId xmlns:a16="http://schemas.microsoft.com/office/drawing/2014/main" val="2372146623"/>
                    </a:ext>
                  </a:extLst>
                </a:gridCol>
                <a:gridCol w="330522">
                  <a:extLst>
                    <a:ext uri="{9D8B030D-6E8A-4147-A177-3AD203B41FA5}">
                      <a16:colId xmlns:a16="http://schemas.microsoft.com/office/drawing/2014/main" val="4195590458"/>
                    </a:ext>
                  </a:extLst>
                </a:gridCol>
              </a:tblGrid>
              <a:tr h="195954">
                <a:tc gridSpan="26">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BGS INSTITUTE OF TECHNOLOGY</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69396437"/>
                  </a:ext>
                </a:extLst>
              </a:tr>
              <a:tr h="163034">
                <a:tc gridSpan="26">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DEPARTMENT OF COMPUTER SCIENCE AND ENGINEERING</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863076126"/>
                  </a:ext>
                </a:extLst>
              </a:tr>
              <a:tr h="145790">
                <a:tc gridSpan="26">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TEST III</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531312221"/>
                  </a:ext>
                </a:extLst>
              </a:tr>
              <a:tr h="283742">
                <a:tc gridSpan="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Subject Name &amp; Code</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gridSpan="13">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OPERATING SYSTEMS</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gridSpan="5">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Subject Code</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gridSpan="6">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15CS64</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2325104782"/>
                  </a:ext>
                </a:extLst>
              </a:tr>
              <a:tr h="156763">
                <a:tc gridSpan="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Semester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gridSpan="13">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6</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gridSpan="5">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Academic year</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gridSpan="6">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2017-18</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21455865"/>
                  </a:ext>
                </a:extLst>
              </a:tr>
              <a:tr h="156763">
                <a:tc gridSpan="2">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Faculty Name:</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gridSpan="24">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ARPITHA K</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461085556"/>
                  </a:ext>
                </a:extLst>
              </a:tr>
              <a:tr h="172440">
                <a:tc gridSpan="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Threshold Values</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gridSpan="8">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&gt;=70%=3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gridSpan="8">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&gt;=60, &lt;70%=2</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gridSpan="8">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&gt;=50, &lt;60%=1, &lt;50%=0</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574940808"/>
                  </a:ext>
                </a:extLst>
              </a:tr>
              <a:tr h="151015">
                <a:tc gridSpan="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Question No:</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gridSpan="3">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1a</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gridSpan="3">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1b</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gridSpan="3">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2a</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gridSpan="3">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2b</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gridSpan="3">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3a</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gridSpan="3">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3b</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gridSpan="3">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4a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gridSpan="3">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4b</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717259100"/>
                  </a:ext>
                </a:extLst>
              </a:tr>
              <a:tr h="156763">
                <a:tc gridSpan="2">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CO No:</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3</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3</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3</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3</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4</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4</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4</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4</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3083259089"/>
                  </a:ext>
                </a:extLst>
              </a:tr>
              <a:tr h="274336">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Sl.</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USN / </a:t>
                      </a:r>
                      <a:r>
                        <a:rPr lang="en-IN" sz="1200" b="1" u="none" strike="noStrike" dirty="0" err="1">
                          <a:effectLst/>
                          <a:latin typeface="Times New Roman" panose="02020603050405020304" pitchFamily="18" charset="0"/>
                          <a:cs typeface="Times New Roman" panose="02020603050405020304" pitchFamily="18" charset="0"/>
                        </a:rPr>
                        <a:t>Q.Marks</a:t>
                      </a:r>
                      <a:r>
                        <a:rPr lang="en-IN" sz="1200" b="1"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9</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L</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6</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L</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6</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L</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9</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L</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8</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L</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7</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L</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6</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L</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9</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L</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258469746"/>
                  </a:ext>
                </a:extLst>
              </a:tr>
              <a:tr h="156763">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4BW15CS002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589689774"/>
                  </a:ext>
                </a:extLst>
              </a:tr>
              <a:tr h="156763">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4BW15CS004</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dirty="0">
                          <a:effectLst/>
                          <a:latin typeface="Times New Roman" panose="02020603050405020304" pitchFamily="18" charset="0"/>
                          <a:cs typeface="Times New Roman" panose="02020603050405020304" pitchFamily="18" charset="0"/>
                        </a:rPr>
                        <a:t> </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2316535997"/>
                  </a:ext>
                </a:extLst>
              </a:tr>
              <a:tr h="156763">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4BW15CS005</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7</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78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3372445320"/>
                  </a:ext>
                </a:extLst>
              </a:tr>
              <a:tr h="156763">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4</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4BW15CS007</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89</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89</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24375379"/>
                  </a:ext>
                </a:extLst>
              </a:tr>
              <a:tr h="156763">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5</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4BW15CS009</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7</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78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9</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956011834"/>
                  </a:ext>
                </a:extLst>
              </a:tr>
              <a:tr h="156763">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6</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4BW15CS010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dirty="0">
                          <a:effectLst/>
                          <a:latin typeface="Times New Roman" panose="02020603050405020304" pitchFamily="18" charset="0"/>
                          <a:cs typeface="Times New Roman" panose="02020603050405020304" pitchFamily="18" charset="0"/>
                        </a:rPr>
                        <a:t> </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2825981723"/>
                  </a:ext>
                </a:extLst>
              </a:tr>
              <a:tr h="156763">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7</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4BW15CS011</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dirty="0">
                          <a:effectLst/>
                          <a:latin typeface="Times New Roman" panose="02020603050405020304" pitchFamily="18" charset="0"/>
                          <a:cs typeface="Times New Roman" panose="02020603050405020304" pitchFamily="18" charset="0"/>
                        </a:rPr>
                        <a:t> </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dirty="0">
                          <a:effectLst/>
                          <a:latin typeface="Times New Roman" panose="02020603050405020304" pitchFamily="18" charset="0"/>
                          <a:cs typeface="Times New Roman" panose="02020603050405020304" pitchFamily="18" charset="0"/>
                        </a:rPr>
                        <a:t> </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972791444"/>
                  </a:ext>
                </a:extLst>
              </a:tr>
              <a:tr h="156763">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8</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4BW15CS012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9</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7</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dirty="0">
                          <a:effectLst/>
                          <a:latin typeface="Times New Roman" panose="02020603050405020304" pitchFamily="18" charset="0"/>
                          <a:cs typeface="Times New Roman" panose="02020603050405020304" pitchFamily="18" charset="0"/>
                        </a:rPr>
                        <a:t> </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2681802075"/>
                  </a:ext>
                </a:extLst>
              </a:tr>
              <a:tr h="156763">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9</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4BW15CS013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9</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9</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100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3064295210"/>
                  </a:ext>
                </a:extLst>
              </a:tr>
              <a:tr h="156763">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4BW15CS014</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9</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dirty="0">
                          <a:effectLst/>
                          <a:latin typeface="Times New Roman" panose="02020603050405020304" pitchFamily="18" charset="0"/>
                          <a:cs typeface="Times New Roman" panose="02020603050405020304" pitchFamily="18" charset="0"/>
                        </a:rPr>
                        <a:t>6</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9</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100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3851752563"/>
                  </a:ext>
                </a:extLst>
              </a:tr>
              <a:tr h="156763">
                <a:tc>
                  <a:txBody>
                    <a:bodyPr/>
                    <a:lstStyle/>
                    <a:p>
                      <a:pPr algn="ctr" fontAlgn="ct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38" marR="7838" marT="78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4245815216"/>
                  </a:ext>
                </a:extLst>
              </a:tr>
              <a:tr h="156763">
                <a:tc>
                  <a:txBody>
                    <a:bodyPr/>
                    <a:lstStyle/>
                    <a:p>
                      <a:pPr algn="ctr" fontAlgn="ctr"/>
                      <a:r>
                        <a:rPr lang="en-IN" sz="1200" b="0" i="0" u="none" strike="noStrike" dirty="0">
                          <a:solidFill>
                            <a:srgbClr val="000000"/>
                          </a:solidFill>
                          <a:effectLst/>
                          <a:latin typeface="Times New Roman" panose="02020603050405020304" pitchFamily="18" charset="0"/>
                          <a:cs typeface="Times New Roman" panose="02020603050405020304" pitchFamily="18" charset="0"/>
                        </a:rPr>
                        <a:t>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4BW16CS411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2164674895"/>
                  </a:ext>
                </a:extLst>
              </a:tr>
              <a:tr h="156763">
                <a:tc>
                  <a:txBody>
                    <a:bodyPr/>
                    <a:lstStyle/>
                    <a:p>
                      <a:pPr algn="ctr" fontAlgn="ctr"/>
                      <a:r>
                        <a:rPr lang="en-IN" sz="1200" b="0" i="0" u="none" strike="noStrike" dirty="0">
                          <a:solidFill>
                            <a:srgbClr val="000000"/>
                          </a:solidFill>
                          <a:effectLst/>
                          <a:latin typeface="Times New Roman" panose="02020603050405020304" pitchFamily="18" charset="0"/>
                          <a:cs typeface="Times New Roman" panose="02020603050405020304" pitchFamily="18" charset="0"/>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4BW16CS412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a:solidFill>
                            <a:srgbClr val="000000"/>
                          </a:solidFill>
                          <a:effectLst/>
                          <a:latin typeface="Times New Roman" panose="02020603050405020304" pitchFamily="18" charset="0"/>
                          <a:cs typeface="Times New Roman" panose="02020603050405020304" pitchFamily="18" charset="0"/>
                        </a:rPr>
                        <a:t>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cs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dirty="0">
                          <a:solidFill>
                            <a:srgbClr val="000000"/>
                          </a:solidFill>
                          <a:effectLst/>
                          <a:latin typeface="Times New Roman" panose="02020603050405020304" pitchFamily="18" charset="0"/>
                          <a:cs typeface="Times New Roman" panose="02020603050405020304" pitchFamily="18" charset="0"/>
                        </a:rPr>
                        <a:t>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cs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cs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a:solidFill>
                            <a:srgbClr val="000000"/>
                          </a:solidFill>
                          <a:effectLst/>
                          <a:latin typeface="Times New Roman" panose="02020603050405020304" pitchFamily="18" charset="0"/>
                          <a:cs typeface="Times New Roman" panose="02020603050405020304" pitchFamily="18" charset="0"/>
                        </a:rPr>
                        <a:t>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3298500452"/>
                  </a:ext>
                </a:extLst>
              </a:tr>
              <a:tr h="156763">
                <a:tc>
                  <a:txBody>
                    <a:bodyPr/>
                    <a:lstStyle/>
                    <a:p>
                      <a:pPr algn="ctr" fontAlgn="ct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dirty="0">
                          <a:solidFill>
                            <a:srgbClr val="000000"/>
                          </a:solidFill>
                          <a:effectLst/>
                          <a:latin typeface="Times New Roman" panose="02020603050405020304" pitchFamily="18" charset="0"/>
                          <a:cs typeface="Times New Roman" panose="02020603050405020304" pitchFamily="18"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dirty="0">
                          <a:solidFill>
                            <a:srgbClr val="000000"/>
                          </a:solidFill>
                          <a:effectLst/>
                          <a:latin typeface="Times New Roman" panose="02020603050405020304" pitchFamily="18" charset="0"/>
                          <a:cs typeface="Times New Roman" panose="02020603050405020304" pitchFamily="18"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dirty="0">
                          <a:solidFill>
                            <a:srgbClr val="000000"/>
                          </a:solidFill>
                          <a:effectLst/>
                          <a:latin typeface="Times New Roman" panose="02020603050405020304" pitchFamily="18" charset="0"/>
                          <a:cs typeface="Times New Roman" panose="02020603050405020304" pitchFamily="18" charset="0"/>
                        </a:rPr>
                        <a:t>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dirty="0">
                          <a:solidFill>
                            <a:srgbClr val="000000"/>
                          </a:solidFill>
                          <a:effectLst/>
                          <a:latin typeface="Times New Roman" panose="02020603050405020304" pitchFamily="18" charset="0"/>
                          <a:cs typeface="Times New Roman" panose="02020603050405020304" pitchFamily="18"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dirty="0">
                          <a:solidFill>
                            <a:srgbClr val="000000"/>
                          </a:solidFill>
                          <a:effectLst/>
                          <a:latin typeface="Times New Roman" panose="02020603050405020304" pitchFamily="18" charset="0"/>
                          <a:cs typeface="Times New Roman" panose="02020603050405020304" pitchFamily="18" charset="0"/>
                        </a:rPr>
                        <a:t>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4287939579"/>
                  </a:ext>
                </a:extLst>
              </a:tr>
            </a:tbl>
          </a:graphicData>
        </a:graphic>
      </p:graphicFrame>
      <p:graphicFrame>
        <p:nvGraphicFramePr>
          <p:cNvPr id="6" name="Table 5">
            <a:extLst>
              <a:ext uri="{FF2B5EF4-FFF2-40B4-BE49-F238E27FC236}">
                <a16:creationId xmlns:a16="http://schemas.microsoft.com/office/drawing/2014/main" id="{723AA0FF-B8C6-45DA-B341-E17302A3AC64}"/>
              </a:ext>
            </a:extLst>
          </p:cNvPr>
          <p:cNvGraphicFramePr>
            <a:graphicFrameLocks noGrp="1"/>
          </p:cNvGraphicFramePr>
          <p:nvPr>
            <p:extLst>
              <p:ext uri="{D42A27DB-BD31-4B8C-83A1-F6EECF244321}">
                <p14:modId xmlns:p14="http://schemas.microsoft.com/office/powerpoint/2010/main" val="3306893251"/>
              </p:ext>
            </p:extLst>
          </p:nvPr>
        </p:nvGraphicFramePr>
        <p:xfrm>
          <a:off x="1601391" y="5444105"/>
          <a:ext cx="10514801" cy="777240"/>
        </p:xfrm>
        <a:graphic>
          <a:graphicData uri="http://schemas.openxmlformats.org/drawingml/2006/table">
            <a:tbl>
              <a:tblPr>
                <a:tableStyleId>{5C22544A-7EE6-4342-B048-85BDC9FD1C3A}</a:tableStyleId>
              </a:tblPr>
              <a:tblGrid>
                <a:gridCol w="1221876">
                  <a:extLst>
                    <a:ext uri="{9D8B030D-6E8A-4147-A177-3AD203B41FA5}">
                      <a16:colId xmlns:a16="http://schemas.microsoft.com/office/drawing/2014/main" val="3882744034"/>
                    </a:ext>
                  </a:extLst>
                </a:gridCol>
                <a:gridCol w="362744">
                  <a:extLst>
                    <a:ext uri="{9D8B030D-6E8A-4147-A177-3AD203B41FA5}">
                      <a16:colId xmlns:a16="http://schemas.microsoft.com/office/drawing/2014/main" val="1101136533"/>
                    </a:ext>
                  </a:extLst>
                </a:gridCol>
                <a:gridCol w="400927">
                  <a:extLst>
                    <a:ext uri="{9D8B030D-6E8A-4147-A177-3AD203B41FA5}">
                      <a16:colId xmlns:a16="http://schemas.microsoft.com/office/drawing/2014/main" val="2703141426"/>
                    </a:ext>
                  </a:extLst>
                </a:gridCol>
                <a:gridCol w="443884">
                  <a:extLst>
                    <a:ext uri="{9D8B030D-6E8A-4147-A177-3AD203B41FA5}">
                      <a16:colId xmlns:a16="http://schemas.microsoft.com/office/drawing/2014/main" val="285700710"/>
                    </a:ext>
                  </a:extLst>
                </a:gridCol>
                <a:gridCol w="362744">
                  <a:extLst>
                    <a:ext uri="{9D8B030D-6E8A-4147-A177-3AD203B41FA5}">
                      <a16:colId xmlns:a16="http://schemas.microsoft.com/office/drawing/2014/main" val="2372523180"/>
                    </a:ext>
                  </a:extLst>
                </a:gridCol>
                <a:gridCol w="400927">
                  <a:extLst>
                    <a:ext uri="{9D8B030D-6E8A-4147-A177-3AD203B41FA5}">
                      <a16:colId xmlns:a16="http://schemas.microsoft.com/office/drawing/2014/main" val="3488267621"/>
                    </a:ext>
                  </a:extLst>
                </a:gridCol>
                <a:gridCol w="305469">
                  <a:extLst>
                    <a:ext uri="{9D8B030D-6E8A-4147-A177-3AD203B41FA5}">
                      <a16:colId xmlns:a16="http://schemas.microsoft.com/office/drawing/2014/main" val="2704586779"/>
                    </a:ext>
                  </a:extLst>
                </a:gridCol>
                <a:gridCol w="362744">
                  <a:extLst>
                    <a:ext uri="{9D8B030D-6E8A-4147-A177-3AD203B41FA5}">
                      <a16:colId xmlns:a16="http://schemas.microsoft.com/office/drawing/2014/main" val="1639781933"/>
                    </a:ext>
                  </a:extLst>
                </a:gridCol>
                <a:gridCol w="400927">
                  <a:extLst>
                    <a:ext uri="{9D8B030D-6E8A-4147-A177-3AD203B41FA5}">
                      <a16:colId xmlns:a16="http://schemas.microsoft.com/office/drawing/2014/main" val="3178550978"/>
                    </a:ext>
                  </a:extLst>
                </a:gridCol>
                <a:gridCol w="443884">
                  <a:extLst>
                    <a:ext uri="{9D8B030D-6E8A-4147-A177-3AD203B41FA5}">
                      <a16:colId xmlns:a16="http://schemas.microsoft.com/office/drawing/2014/main" val="1059720884"/>
                    </a:ext>
                  </a:extLst>
                </a:gridCol>
                <a:gridCol w="362744">
                  <a:extLst>
                    <a:ext uri="{9D8B030D-6E8A-4147-A177-3AD203B41FA5}">
                      <a16:colId xmlns:a16="http://schemas.microsoft.com/office/drawing/2014/main" val="1673733582"/>
                    </a:ext>
                  </a:extLst>
                </a:gridCol>
                <a:gridCol w="400927">
                  <a:extLst>
                    <a:ext uri="{9D8B030D-6E8A-4147-A177-3AD203B41FA5}">
                      <a16:colId xmlns:a16="http://schemas.microsoft.com/office/drawing/2014/main" val="3210905616"/>
                    </a:ext>
                  </a:extLst>
                </a:gridCol>
                <a:gridCol w="443884">
                  <a:extLst>
                    <a:ext uri="{9D8B030D-6E8A-4147-A177-3AD203B41FA5}">
                      <a16:colId xmlns:a16="http://schemas.microsoft.com/office/drawing/2014/main" val="2129261631"/>
                    </a:ext>
                  </a:extLst>
                </a:gridCol>
                <a:gridCol w="362744">
                  <a:extLst>
                    <a:ext uri="{9D8B030D-6E8A-4147-A177-3AD203B41FA5}">
                      <a16:colId xmlns:a16="http://schemas.microsoft.com/office/drawing/2014/main" val="4275421864"/>
                    </a:ext>
                  </a:extLst>
                </a:gridCol>
                <a:gridCol w="400927">
                  <a:extLst>
                    <a:ext uri="{9D8B030D-6E8A-4147-A177-3AD203B41FA5}">
                      <a16:colId xmlns:a16="http://schemas.microsoft.com/office/drawing/2014/main" val="170248618"/>
                    </a:ext>
                  </a:extLst>
                </a:gridCol>
                <a:gridCol w="443884">
                  <a:extLst>
                    <a:ext uri="{9D8B030D-6E8A-4147-A177-3AD203B41FA5}">
                      <a16:colId xmlns:a16="http://schemas.microsoft.com/office/drawing/2014/main" val="2143577133"/>
                    </a:ext>
                  </a:extLst>
                </a:gridCol>
                <a:gridCol w="362744">
                  <a:extLst>
                    <a:ext uri="{9D8B030D-6E8A-4147-A177-3AD203B41FA5}">
                      <a16:colId xmlns:a16="http://schemas.microsoft.com/office/drawing/2014/main" val="1501573508"/>
                    </a:ext>
                  </a:extLst>
                </a:gridCol>
                <a:gridCol w="400927">
                  <a:extLst>
                    <a:ext uri="{9D8B030D-6E8A-4147-A177-3AD203B41FA5}">
                      <a16:colId xmlns:a16="http://schemas.microsoft.com/office/drawing/2014/main" val="2387160349"/>
                    </a:ext>
                  </a:extLst>
                </a:gridCol>
                <a:gridCol w="443884">
                  <a:extLst>
                    <a:ext uri="{9D8B030D-6E8A-4147-A177-3AD203B41FA5}">
                      <a16:colId xmlns:a16="http://schemas.microsoft.com/office/drawing/2014/main" val="1675883426"/>
                    </a:ext>
                  </a:extLst>
                </a:gridCol>
                <a:gridCol w="362744">
                  <a:extLst>
                    <a:ext uri="{9D8B030D-6E8A-4147-A177-3AD203B41FA5}">
                      <a16:colId xmlns:a16="http://schemas.microsoft.com/office/drawing/2014/main" val="1962903125"/>
                    </a:ext>
                  </a:extLst>
                </a:gridCol>
                <a:gridCol w="400927">
                  <a:extLst>
                    <a:ext uri="{9D8B030D-6E8A-4147-A177-3AD203B41FA5}">
                      <a16:colId xmlns:a16="http://schemas.microsoft.com/office/drawing/2014/main" val="1629070089"/>
                    </a:ext>
                  </a:extLst>
                </a:gridCol>
                <a:gridCol w="329334">
                  <a:extLst>
                    <a:ext uri="{9D8B030D-6E8A-4147-A177-3AD203B41FA5}">
                      <a16:colId xmlns:a16="http://schemas.microsoft.com/office/drawing/2014/main" val="3345765557"/>
                    </a:ext>
                  </a:extLst>
                </a:gridCol>
                <a:gridCol w="362744">
                  <a:extLst>
                    <a:ext uri="{9D8B030D-6E8A-4147-A177-3AD203B41FA5}">
                      <a16:colId xmlns:a16="http://schemas.microsoft.com/office/drawing/2014/main" val="1929237962"/>
                    </a:ext>
                  </a:extLst>
                </a:gridCol>
                <a:gridCol w="400927">
                  <a:extLst>
                    <a:ext uri="{9D8B030D-6E8A-4147-A177-3AD203B41FA5}">
                      <a16:colId xmlns:a16="http://schemas.microsoft.com/office/drawing/2014/main" val="1879968912"/>
                    </a:ext>
                  </a:extLst>
                </a:gridCol>
                <a:gridCol w="329334">
                  <a:extLst>
                    <a:ext uri="{9D8B030D-6E8A-4147-A177-3AD203B41FA5}">
                      <a16:colId xmlns:a16="http://schemas.microsoft.com/office/drawing/2014/main" val="1634801407"/>
                    </a:ext>
                  </a:extLst>
                </a:gridCol>
              </a:tblGrid>
              <a:tr h="190500">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CO</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2349563839"/>
                  </a:ext>
                </a:extLst>
              </a:tr>
              <a:tr h="209550">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Total of Levels</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46</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32</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39</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38</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19</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18</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52</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65</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2867036239"/>
                  </a:ext>
                </a:extLst>
              </a:tr>
              <a:tr h="333375">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 Students attended</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17</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12</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13</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13</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7</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6</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19</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24</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3573465903"/>
                  </a:ext>
                </a:extLst>
              </a:tr>
            </a:tbl>
          </a:graphicData>
        </a:graphic>
      </p:graphicFrame>
      <p:pic>
        <p:nvPicPr>
          <p:cNvPr id="7" name="object 3">
            <a:extLst>
              <a:ext uri="{FF2B5EF4-FFF2-40B4-BE49-F238E27FC236}">
                <a16:creationId xmlns:a16="http://schemas.microsoft.com/office/drawing/2014/main" id="{39187F7A-0334-446C-985D-8EDCDB4A3CF3}"/>
              </a:ext>
            </a:extLst>
          </p:cNvPr>
          <p:cNvPicPr/>
          <p:nvPr/>
        </p:nvPicPr>
        <p:blipFill>
          <a:blip r:embed="rId2" cstate="print"/>
          <a:stretch>
            <a:fillRect/>
          </a:stretch>
        </p:blipFill>
        <p:spPr>
          <a:xfrm>
            <a:off x="161544" y="117347"/>
            <a:ext cx="1025652" cy="960119"/>
          </a:xfrm>
          <a:prstGeom prst="rect">
            <a:avLst/>
          </a:prstGeom>
        </p:spPr>
      </p:pic>
      <p:sp>
        <p:nvSpPr>
          <p:cNvPr id="8" name="Footer Placeholder 7">
            <a:extLst>
              <a:ext uri="{FF2B5EF4-FFF2-40B4-BE49-F238E27FC236}">
                <a16:creationId xmlns:a16="http://schemas.microsoft.com/office/drawing/2014/main" id="{1C473044-2547-4CE4-AC35-090A170A899F}"/>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9" name="Date Placeholder 8">
            <a:extLst>
              <a:ext uri="{FF2B5EF4-FFF2-40B4-BE49-F238E27FC236}">
                <a16:creationId xmlns:a16="http://schemas.microsoft.com/office/drawing/2014/main" id="{CBA26E9C-1C91-4452-B3A2-1AC39D803EEE}"/>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10" name="Slide Number Placeholder 3">
            <a:extLst>
              <a:ext uri="{FF2B5EF4-FFF2-40B4-BE49-F238E27FC236}">
                <a16:creationId xmlns:a16="http://schemas.microsoft.com/office/drawing/2014/main" id="{EE31EB39-7661-4BCB-B6B8-89F04B023DAC}"/>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67</a:t>
            </a:fld>
            <a:endParaRPr lang="en-IN" sz="1800" spc="400" dirty="0">
              <a:solidFill>
                <a:schemeClr val="bg1">
                  <a:lumMod val="95000"/>
                </a:schemeClr>
              </a:solidFill>
            </a:endParaRPr>
          </a:p>
        </p:txBody>
      </p:sp>
    </p:spTree>
    <p:extLst>
      <p:ext uri="{BB962C8B-B14F-4D97-AF65-F5344CB8AC3E}">
        <p14:creationId xmlns:p14="http://schemas.microsoft.com/office/powerpoint/2010/main" val="28710067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4D357A2-0F62-44BB-AAC3-A8934AA8ECE9}"/>
              </a:ext>
            </a:extLst>
          </p:cNvPr>
          <p:cNvSpPr>
            <a:spLocks noGrp="1"/>
          </p:cNvSpPr>
          <p:nvPr>
            <p:ph type="title"/>
          </p:nvPr>
        </p:nvSpPr>
        <p:spPr>
          <a:xfrm>
            <a:off x="2709620" y="108488"/>
            <a:ext cx="6772759" cy="750738"/>
          </a:xfrm>
        </p:spPr>
        <p:txBody>
          <a:bodyPr>
            <a:normAutofit/>
          </a:bodyPr>
          <a:lstStyle/>
          <a:p>
            <a:r>
              <a:rPr kumimoji="0" lang="en-IN" sz="3000" b="1" i="0" u="none" strike="noStrike" kern="1200" normalizeH="0" baseline="0" noProof="0" dirty="0">
                <a:ln w="0">
                  <a:noFill/>
                </a:ln>
                <a:solidFill>
                  <a:srgbClr val="0070C0"/>
                </a:solidFill>
                <a:effectLst>
                  <a:outerShdw blurRad="38100" dist="19050" dir="2700000" algn="tl" rotWithShape="0">
                    <a:schemeClr val="dk1">
                      <a:alpha val="40000"/>
                    </a:schemeClr>
                  </a:outerShdw>
                </a:effectLst>
                <a:uLnTx/>
                <a:uFillTx/>
                <a:latin typeface="Garamond" panose="02020404030301010803" pitchFamily="18" charset="0"/>
                <a:ea typeface="Cambria" panose="02040503050406030204" pitchFamily="18" charset="0"/>
                <a:cs typeface="Times New Roman" panose="02020603050405020304" pitchFamily="18" charset="0"/>
              </a:rPr>
              <a:t>CO-PO ATTAINMENT</a:t>
            </a:r>
            <a:endParaRPr lang="en-IN" sz="3000" dirty="0">
              <a:solidFill>
                <a:srgbClr val="0070C0"/>
              </a:solidFill>
              <a:latin typeface="Garamond" panose="02020404030301010803" pitchFamily="18" charset="0"/>
            </a:endParaRPr>
          </a:p>
        </p:txBody>
      </p:sp>
      <p:graphicFrame>
        <p:nvGraphicFramePr>
          <p:cNvPr id="5" name="Table 4">
            <a:extLst>
              <a:ext uri="{FF2B5EF4-FFF2-40B4-BE49-F238E27FC236}">
                <a16:creationId xmlns:a16="http://schemas.microsoft.com/office/drawing/2014/main" id="{3DCE3285-14F1-40AA-849D-E045E718CD97}"/>
              </a:ext>
            </a:extLst>
          </p:cNvPr>
          <p:cNvGraphicFramePr>
            <a:graphicFrameLocks noGrp="1"/>
          </p:cNvGraphicFramePr>
          <p:nvPr>
            <p:extLst>
              <p:ext uri="{D42A27DB-BD31-4B8C-83A1-F6EECF244321}">
                <p14:modId xmlns:p14="http://schemas.microsoft.com/office/powerpoint/2010/main" val="3536473982"/>
              </p:ext>
            </p:extLst>
          </p:nvPr>
        </p:nvGraphicFramePr>
        <p:xfrm>
          <a:off x="3076284" y="846863"/>
          <a:ext cx="7084984" cy="4659451"/>
        </p:xfrm>
        <a:graphic>
          <a:graphicData uri="http://schemas.openxmlformats.org/drawingml/2006/table">
            <a:tbl>
              <a:tblPr>
                <a:tableStyleId>{5C22544A-7EE6-4342-B048-85BDC9FD1C3A}</a:tableStyleId>
              </a:tblPr>
              <a:tblGrid>
                <a:gridCol w="381923">
                  <a:extLst>
                    <a:ext uri="{9D8B030D-6E8A-4147-A177-3AD203B41FA5}">
                      <a16:colId xmlns:a16="http://schemas.microsoft.com/office/drawing/2014/main" val="1260367480"/>
                    </a:ext>
                  </a:extLst>
                </a:gridCol>
                <a:gridCol w="1859806">
                  <a:extLst>
                    <a:ext uri="{9D8B030D-6E8A-4147-A177-3AD203B41FA5}">
                      <a16:colId xmlns:a16="http://schemas.microsoft.com/office/drawing/2014/main" val="3518538229"/>
                    </a:ext>
                  </a:extLst>
                </a:gridCol>
                <a:gridCol w="381923">
                  <a:extLst>
                    <a:ext uri="{9D8B030D-6E8A-4147-A177-3AD203B41FA5}">
                      <a16:colId xmlns:a16="http://schemas.microsoft.com/office/drawing/2014/main" val="2823678215"/>
                    </a:ext>
                  </a:extLst>
                </a:gridCol>
                <a:gridCol w="464952">
                  <a:extLst>
                    <a:ext uri="{9D8B030D-6E8A-4147-A177-3AD203B41FA5}">
                      <a16:colId xmlns:a16="http://schemas.microsoft.com/office/drawing/2014/main" val="2928581160"/>
                    </a:ext>
                  </a:extLst>
                </a:gridCol>
                <a:gridCol w="514766">
                  <a:extLst>
                    <a:ext uri="{9D8B030D-6E8A-4147-A177-3AD203B41FA5}">
                      <a16:colId xmlns:a16="http://schemas.microsoft.com/office/drawing/2014/main" val="510857342"/>
                    </a:ext>
                  </a:extLst>
                </a:gridCol>
                <a:gridCol w="420672">
                  <a:extLst>
                    <a:ext uri="{9D8B030D-6E8A-4147-A177-3AD203B41FA5}">
                      <a16:colId xmlns:a16="http://schemas.microsoft.com/office/drawing/2014/main" val="3981039042"/>
                    </a:ext>
                  </a:extLst>
                </a:gridCol>
                <a:gridCol w="420672">
                  <a:extLst>
                    <a:ext uri="{9D8B030D-6E8A-4147-A177-3AD203B41FA5}">
                      <a16:colId xmlns:a16="http://schemas.microsoft.com/office/drawing/2014/main" val="2359194389"/>
                    </a:ext>
                  </a:extLst>
                </a:gridCol>
                <a:gridCol w="514766">
                  <a:extLst>
                    <a:ext uri="{9D8B030D-6E8A-4147-A177-3AD203B41FA5}">
                      <a16:colId xmlns:a16="http://schemas.microsoft.com/office/drawing/2014/main" val="3089813365"/>
                    </a:ext>
                  </a:extLst>
                </a:gridCol>
                <a:gridCol w="531376">
                  <a:extLst>
                    <a:ext uri="{9D8B030D-6E8A-4147-A177-3AD203B41FA5}">
                      <a16:colId xmlns:a16="http://schemas.microsoft.com/office/drawing/2014/main" val="2536593253"/>
                    </a:ext>
                  </a:extLst>
                </a:gridCol>
                <a:gridCol w="531376">
                  <a:extLst>
                    <a:ext uri="{9D8B030D-6E8A-4147-A177-3AD203B41FA5}">
                      <a16:colId xmlns:a16="http://schemas.microsoft.com/office/drawing/2014/main" val="3069681989"/>
                    </a:ext>
                  </a:extLst>
                </a:gridCol>
                <a:gridCol w="531376">
                  <a:extLst>
                    <a:ext uri="{9D8B030D-6E8A-4147-A177-3AD203B41FA5}">
                      <a16:colId xmlns:a16="http://schemas.microsoft.com/office/drawing/2014/main" val="288722198"/>
                    </a:ext>
                  </a:extLst>
                </a:gridCol>
                <a:gridCol w="531376">
                  <a:extLst>
                    <a:ext uri="{9D8B030D-6E8A-4147-A177-3AD203B41FA5}">
                      <a16:colId xmlns:a16="http://schemas.microsoft.com/office/drawing/2014/main" val="3533361955"/>
                    </a:ext>
                  </a:extLst>
                </a:gridCol>
              </a:tblGrid>
              <a:tr h="901438">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 </a:t>
                      </a:r>
                    </a:p>
                    <a:p>
                      <a:pPr algn="ctr" fontAlgn="ctr"/>
                      <a:r>
                        <a:rPr lang="en-IN" sz="1200" b="1" u="none" strike="noStrike" dirty="0">
                          <a:effectLst/>
                          <a:latin typeface="Times New Roman" panose="02020603050405020304" pitchFamily="18" charset="0"/>
                          <a:cs typeface="Times New Roman" panose="02020603050405020304" pitchFamily="18" charset="0"/>
                        </a:rPr>
                        <a:t> </a:t>
                      </a:r>
                    </a:p>
                    <a:p>
                      <a:pPr algn="ctr" fontAlgn="ctr"/>
                      <a:r>
                        <a:rPr lang="en-IN" sz="1200" b="1" u="none" strike="noStrike" dirty="0">
                          <a:effectLst/>
                          <a:latin typeface="Times New Roman" panose="02020603050405020304" pitchFamily="18" charset="0"/>
                          <a:cs typeface="Times New Roman" panose="02020603050405020304" pitchFamily="18" charset="0"/>
                        </a:rPr>
                        <a:t> </a:t>
                      </a:r>
                    </a:p>
                    <a:p>
                      <a:pPr algn="ctr" fontAlgn="ctr"/>
                      <a:r>
                        <a:rPr lang="en-IN" sz="1200" b="1"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 </a:t>
                      </a:r>
                    </a:p>
                    <a:p>
                      <a:pPr algn="ctr" fontAlgn="ctr"/>
                      <a:r>
                        <a:rPr lang="en-IN" sz="1200" b="1" u="none" strike="noStrike" dirty="0">
                          <a:effectLst/>
                          <a:latin typeface="Times New Roman" panose="02020603050405020304" pitchFamily="18" charset="0"/>
                          <a:cs typeface="Times New Roman" panose="02020603050405020304" pitchFamily="18" charset="0"/>
                        </a:rPr>
                        <a:t> </a:t>
                      </a:r>
                    </a:p>
                    <a:p>
                      <a:pPr algn="ctr" fontAlgn="ctr"/>
                      <a:r>
                        <a:rPr lang="en-IN" sz="1200" b="1" u="none" strike="noStrike" dirty="0">
                          <a:effectLst/>
                          <a:latin typeface="Times New Roman" panose="02020603050405020304" pitchFamily="18" charset="0"/>
                          <a:cs typeface="Times New Roman" panose="02020603050405020304" pitchFamily="18" charset="0"/>
                        </a:rPr>
                        <a:t> </a:t>
                      </a:r>
                    </a:p>
                    <a:p>
                      <a:pPr algn="ctr" fontAlgn="ctr"/>
                      <a:r>
                        <a:rPr lang="en-IN" sz="1200" b="1"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gridSpan="3">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Assignment</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gridSpan="3">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SEE</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gridSpan="4">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CES</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823912477"/>
                  </a:ext>
                </a:extLst>
              </a:tr>
              <a:tr h="683130">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Sl.</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USN / </a:t>
                      </a:r>
                      <a:r>
                        <a:rPr lang="en-IN" sz="1200" b="1" u="none" strike="noStrike" dirty="0" err="1">
                          <a:effectLst/>
                          <a:latin typeface="Times New Roman" panose="02020603050405020304" pitchFamily="18" charset="0"/>
                          <a:cs typeface="Times New Roman" panose="02020603050405020304" pitchFamily="18" charset="0"/>
                        </a:rPr>
                        <a:t>Q.Marks</a:t>
                      </a:r>
                      <a:r>
                        <a:rPr lang="en-IN" sz="1200" b="1"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5</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L</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80</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L</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1" u="none" strike="noStrike" dirty="0">
                          <a:effectLst/>
                          <a:latin typeface="Times New Roman" panose="02020603050405020304" pitchFamily="18" charset="0"/>
                          <a:cs typeface="Times New Roman" panose="02020603050405020304" pitchFamily="18" charset="0"/>
                        </a:rPr>
                        <a:t>CO1</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1" u="none" strike="noStrike" dirty="0">
                          <a:effectLst/>
                          <a:latin typeface="Times New Roman" panose="02020603050405020304" pitchFamily="18" charset="0"/>
                          <a:cs typeface="Times New Roman" panose="02020603050405020304" pitchFamily="18" charset="0"/>
                        </a:rPr>
                        <a:t>CO2</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1" u="none" strike="noStrike" dirty="0">
                          <a:effectLst/>
                          <a:latin typeface="Times New Roman" panose="02020603050405020304" pitchFamily="18" charset="0"/>
                          <a:cs typeface="Times New Roman" panose="02020603050405020304" pitchFamily="18" charset="0"/>
                        </a:rPr>
                        <a:t>CO3</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1" u="none" strike="noStrike" dirty="0">
                          <a:effectLst/>
                          <a:latin typeface="Times New Roman" panose="02020603050405020304" pitchFamily="18" charset="0"/>
                          <a:cs typeface="Times New Roman" panose="02020603050405020304" pitchFamily="18" charset="0"/>
                        </a:rPr>
                        <a:t>CO4</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013462788"/>
                  </a:ext>
                </a:extLst>
              </a:tr>
              <a:tr h="183967">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4BW15CS002</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dirty="0">
                          <a:effectLst/>
                          <a:latin typeface="Times New Roman" panose="02020603050405020304" pitchFamily="18" charset="0"/>
                          <a:cs typeface="Times New Roman" panose="02020603050405020304" pitchFamily="18" charset="0"/>
                        </a:rPr>
                        <a:t>44</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55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3970411017"/>
                  </a:ext>
                </a:extLst>
              </a:tr>
              <a:tr h="183967">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4BW15CS004</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36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45</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408543646"/>
                  </a:ext>
                </a:extLst>
              </a:tr>
              <a:tr h="183967">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4BW15CS005</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40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50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681220482"/>
                  </a:ext>
                </a:extLst>
              </a:tr>
              <a:tr h="183967">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4BW15CS007</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41</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51</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4247016222"/>
                  </a:ext>
                </a:extLst>
              </a:tr>
              <a:tr h="183967">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5</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4BW15CS009</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100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52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65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3262988014"/>
                  </a:ext>
                </a:extLst>
              </a:tr>
              <a:tr h="183967">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6</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4BW15CS010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50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63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3729543469"/>
                  </a:ext>
                </a:extLst>
              </a:tr>
              <a:tr h="183967">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7</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4BW15CS011</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dirty="0">
                          <a:effectLst/>
                          <a:latin typeface="Times New Roman" panose="02020603050405020304" pitchFamily="18" charset="0"/>
                          <a:cs typeface="Times New Roman" panose="02020603050405020304" pitchFamily="18" charset="0"/>
                        </a:rPr>
                        <a:t>52</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65</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53037832"/>
                  </a:ext>
                </a:extLst>
              </a:tr>
              <a:tr h="183967">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4BW15CS012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dirty="0">
                          <a:effectLst/>
                          <a:latin typeface="Times New Roman" panose="02020603050405020304" pitchFamily="18" charset="0"/>
                          <a:cs typeface="Times New Roman" panose="02020603050405020304" pitchFamily="18" charset="0"/>
                        </a:rPr>
                        <a:t>51</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64</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3026981407"/>
                  </a:ext>
                </a:extLst>
              </a:tr>
              <a:tr h="183967">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9</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4BW15CS013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5</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100</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38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48</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495865330"/>
                  </a:ext>
                </a:extLst>
              </a:tr>
              <a:tr h="183967">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4BW15CS014</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100</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u="none" strike="noStrike">
                          <a:effectLst/>
                          <a:latin typeface="Times New Roman" panose="02020603050405020304" pitchFamily="18" charset="0"/>
                          <a:cs typeface="Times New Roman" panose="02020603050405020304" pitchFamily="18" charset="0"/>
                        </a:rPr>
                        <a:t>55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69</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140571822"/>
                  </a:ext>
                </a:extLst>
              </a:tr>
              <a:tr h="183967">
                <a:tc>
                  <a:txBody>
                    <a:bodyPr/>
                    <a:lstStyle/>
                    <a:p>
                      <a:pPr algn="ctr" fontAlgn="ct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198" marR="9198" marT="9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896712207"/>
                  </a:ext>
                </a:extLst>
              </a:tr>
              <a:tr h="183967">
                <a:tc>
                  <a:txBody>
                    <a:bodyPr/>
                    <a:lstStyle/>
                    <a:p>
                      <a:pPr algn="ctr" fontAlgn="ctr"/>
                      <a:r>
                        <a:rPr lang="en-IN" sz="1200" b="0" i="0" u="none" strike="noStrike" dirty="0">
                          <a:solidFill>
                            <a:srgbClr val="000000"/>
                          </a:solidFill>
                          <a:effectLst/>
                          <a:latin typeface="Times New Roman" panose="02020603050405020304" pitchFamily="18" charset="0"/>
                          <a:cs typeface="Times New Roman" panose="02020603050405020304" pitchFamily="18" charset="0"/>
                        </a:rPr>
                        <a:t>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4BW16CS411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cs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a:solidFill>
                            <a:srgbClr val="000000"/>
                          </a:solidFill>
                          <a:effectLst/>
                          <a:latin typeface="Times New Roman" panose="02020603050405020304" pitchFamily="18" charset="0"/>
                          <a:cs typeface="Times New Roman" panose="02020603050405020304" pitchFamily="18" charset="0"/>
                        </a:rPr>
                        <a:t>29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cs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391456722"/>
                  </a:ext>
                </a:extLst>
              </a:tr>
              <a:tr h="183967">
                <a:tc>
                  <a:txBody>
                    <a:bodyPr/>
                    <a:lstStyle/>
                    <a:p>
                      <a:pPr algn="ctr" fontAlgn="ctr"/>
                      <a:r>
                        <a:rPr lang="en-IN" sz="1200" b="0" i="0" u="none" strike="noStrike" dirty="0">
                          <a:solidFill>
                            <a:srgbClr val="000000"/>
                          </a:solidFill>
                          <a:effectLst/>
                          <a:latin typeface="Times New Roman" panose="02020603050405020304" pitchFamily="18" charset="0"/>
                          <a:cs typeface="Times New Roman" panose="02020603050405020304" pitchFamily="18" charset="0"/>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4BW16CS412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0" i="0" u="none" strike="noStrike" dirty="0">
                          <a:solidFill>
                            <a:srgbClr val="000000"/>
                          </a:solidFill>
                          <a:effectLst/>
                          <a:latin typeface="Times New Roman" panose="02020603050405020304" pitchFamily="18" charset="0"/>
                          <a:cs typeface="Times New Roman" panose="02020603050405020304" pitchFamily="18" charset="0"/>
                        </a:rPr>
                        <a:t>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cs typeface="Times New Roman" panose="02020603050405020304" pitchFamily="18" charset="0"/>
                        </a:rPr>
                        <a:t>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dirty="0">
                          <a:solidFill>
                            <a:srgbClr val="000000"/>
                          </a:solidFill>
                          <a:effectLst/>
                          <a:latin typeface="Times New Roman" panose="02020603050405020304" pitchFamily="18" charset="0"/>
                          <a:cs typeface="Times New Roman" panose="02020603050405020304"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0" i="0" u="none" strike="noStrike">
                          <a:solidFill>
                            <a:srgbClr val="000000"/>
                          </a:solidFill>
                          <a:effectLst/>
                          <a:latin typeface="Times New Roman" panose="02020603050405020304" pitchFamily="18" charset="0"/>
                          <a:cs typeface="Times New Roman" panose="02020603050405020304" pitchFamily="18"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710968331"/>
                  </a:ext>
                </a:extLst>
              </a:tr>
              <a:tr h="183967">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255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dirty="0">
                          <a:solidFill>
                            <a:srgbClr val="000000"/>
                          </a:solidFill>
                          <a:effectLst/>
                          <a:latin typeface="Times New Roman" panose="02020603050405020304" pitchFamily="18" charset="0"/>
                          <a:cs typeface="Times New Roman" panose="02020603050405020304" pitchFamily="18" charset="0"/>
                        </a:rPr>
                        <a:t>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1" i="0" u="none" strike="noStrike" dirty="0">
                          <a:solidFill>
                            <a:srgbClr val="000000"/>
                          </a:solidFill>
                          <a:effectLst/>
                          <a:latin typeface="Times New Roman" panose="02020603050405020304" pitchFamily="18" charset="0"/>
                          <a:cs typeface="Times New Roman" panose="02020603050405020304" pitchFamily="18" charset="0"/>
                        </a:rPr>
                        <a:t>209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1" i="0" u="none" strike="noStrike">
                          <a:solidFill>
                            <a:srgbClr val="000000"/>
                          </a:solidFill>
                          <a:effectLst/>
                          <a:latin typeface="Times New Roman" panose="02020603050405020304" pitchFamily="18" charset="0"/>
                          <a:cs typeface="Times New Roman" panose="02020603050405020304" pitchFamily="18" charset="0"/>
                        </a:rPr>
                        <a:t>211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1" i="0" u="none" strike="noStrike" dirty="0">
                          <a:solidFill>
                            <a:srgbClr val="000000"/>
                          </a:solidFill>
                          <a:effectLst/>
                          <a:latin typeface="Times New Roman" panose="02020603050405020304" pitchFamily="18" charset="0"/>
                          <a:cs typeface="Times New Roman" panose="02020603050405020304" pitchFamily="18" charset="0"/>
                        </a:rPr>
                        <a:t>213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1" i="0" u="none" strike="noStrike">
                          <a:solidFill>
                            <a:srgbClr val="000000"/>
                          </a:solidFill>
                          <a:effectLst/>
                          <a:latin typeface="Times New Roman" panose="02020603050405020304" pitchFamily="18" charset="0"/>
                          <a:cs typeface="Times New Roman" panose="02020603050405020304" pitchFamily="18" charset="0"/>
                        </a:rPr>
                        <a:t>222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3574174006"/>
                  </a:ext>
                </a:extLst>
              </a:tr>
              <a:tr h="183967">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1" i="0" u="none" strike="noStrike" dirty="0">
                          <a:solidFill>
                            <a:srgbClr val="000000"/>
                          </a:solidFill>
                          <a:effectLst/>
                          <a:latin typeface="Times New Roman" panose="02020603050405020304" pitchFamily="18" charset="0"/>
                          <a:cs typeface="Times New Roman" panose="02020603050405020304" pitchFamily="18" charset="0"/>
                        </a:rPr>
                        <a:t>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1" i="0" u="none" strike="noStrike" dirty="0">
                          <a:solidFill>
                            <a:srgbClr val="000000"/>
                          </a:solidFill>
                          <a:effectLst/>
                          <a:latin typeface="Times New Roman" panose="02020603050405020304" pitchFamily="18" charset="0"/>
                          <a:cs typeface="Times New Roman" panose="02020603050405020304" pitchFamily="18" charset="0"/>
                        </a:rPr>
                        <a:t>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1" i="0" u="none" strike="noStrike" dirty="0">
                          <a:solidFill>
                            <a:srgbClr val="000000"/>
                          </a:solidFill>
                          <a:effectLst/>
                          <a:latin typeface="Times New Roman" panose="02020603050405020304" pitchFamily="18" charset="0"/>
                          <a:cs typeface="Times New Roman" panose="02020603050405020304" pitchFamily="18" charset="0"/>
                        </a:rPr>
                        <a:t>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1" i="0" u="none" strike="noStrike" dirty="0">
                          <a:solidFill>
                            <a:srgbClr val="000000"/>
                          </a:solidFill>
                          <a:effectLst/>
                          <a:latin typeface="Times New Roman" panose="02020603050405020304" pitchFamily="18" charset="0"/>
                          <a:cs typeface="Times New Roman" panose="02020603050405020304" pitchFamily="18" charset="0"/>
                        </a:rPr>
                        <a:t>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715900933"/>
                  </a:ext>
                </a:extLst>
              </a:tr>
              <a:tr h="183967">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1" i="0" u="none" strike="noStrike">
                          <a:solidFill>
                            <a:srgbClr val="000000"/>
                          </a:solidFill>
                          <a:effectLst/>
                          <a:latin typeface="Times New Roman" panose="02020603050405020304" pitchFamily="18" charset="0"/>
                          <a:cs typeface="Times New Roman" panose="02020603050405020304" pitchFamily="18" charset="0"/>
                        </a:rPr>
                        <a:t>2.5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1" i="0" u="none" strike="noStrike">
                          <a:solidFill>
                            <a:srgbClr val="000000"/>
                          </a:solidFill>
                          <a:effectLst/>
                          <a:latin typeface="Times New Roman" panose="02020603050405020304" pitchFamily="18" charset="0"/>
                          <a:cs typeface="Times New Roman" panose="02020603050405020304" pitchFamily="18" charset="0"/>
                        </a:rPr>
                        <a:t>2.6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1" i="0" u="none" strike="noStrike" dirty="0">
                          <a:solidFill>
                            <a:srgbClr val="000000"/>
                          </a:solidFill>
                          <a:effectLst/>
                          <a:latin typeface="Times New Roman" panose="02020603050405020304" pitchFamily="18" charset="0"/>
                          <a:cs typeface="Times New Roman" panose="02020603050405020304" pitchFamily="18" charset="0"/>
                        </a:rPr>
                        <a:t>2.7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b"/>
                      <a:r>
                        <a:rPr lang="en-IN" sz="1200" b="1" i="0" u="none" strike="noStrike" dirty="0">
                          <a:solidFill>
                            <a:srgbClr val="000000"/>
                          </a:solidFill>
                          <a:effectLst/>
                          <a:latin typeface="Times New Roman" panose="02020603050405020304" pitchFamily="18" charset="0"/>
                          <a:cs typeface="Times New Roman" panose="02020603050405020304" pitchFamily="18" charset="0"/>
                        </a:rPr>
                        <a:t>2.7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957731236"/>
                  </a:ext>
                </a:extLst>
              </a:tr>
            </a:tbl>
          </a:graphicData>
        </a:graphic>
      </p:graphicFrame>
      <p:graphicFrame>
        <p:nvGraphicFramePr>
          <p:cNvPr id="6" name="Table 5">
            <a:extLst>
              <a:ext uri="{FF2B5EF4-FFF2-40B4-BE49-F238E27FC236}">
                <a16:creationId xmlns:a16="http://schemas.microsoft.com/office/drawing/2014/main" id="{41F89FFB-1050-412A-9507-1994C0BCAC63}"/>
              </a:ext>
            </a:extLst>
          </p:cNvPr>
          <p:cNvGraphicFramePr>
            <a:graphicFrameLocks noGrp="1"/>
          </p:cNvGraphicFramePr>
          <p:nvPr>
            <p:extLst>
              <p:ext uri="{D42A27DB-BD31-4B8C-83A1-F6EECF244321}">
                <p14:modId xmlns:p14="http://schemas.microsoft.com/office/powerpoint/2010/main" val="3286336235"/>
              </p:ext>
            </p:extLst>
          </p:nvPr>
        </p:nvGraphicFramePr>
        <p:xfrm>
          <a:off x="5669626" y="5635852"/>
          <a:ext cx="2366010" cy="750570"/>
        </p:xfrm>
        <a:graphic>
          <a:graphicData uri="http://schemas.openxmlformats.org/drawingml/2006/table">
            <a:tbl>
              <a:tblPr>
                <a:tableStyleId>{5C22544A-7EE6-4342-B048-85BDC9FD1C3A}</a:tableStyleId>
              </a:tblPr>
              <a:tblGrid>
                <a:gridCol w="491490">
                  <a:extLst>
                    <a:ext uri="{9D8B030D-6E8A-4147-A177-3AD203B41FA5}">
                      <a16:colId xmlns:a16="http://schemas.microsoft.com/office/drawing/2014/main" val="4292527596"/>
                    </a:ext>
                  </a:extLst>
                </a:gridCol>
                <a:gridCol w="560070">
                  <a:extLst>
                    <a:ext uri="{9D8B030D-6E8A-4147-A177-3AD203B41FA5}">
                      <a16:colId xmlns:a16="http://schemas.microsoft.com/office/drawing/2014/main" val="562363972"/>
                    </a:ext>
                  </a:extLst>
                </a:gridCol>
                <a:gridCol w="352117">
                  <a:extLst>
                    <a:ext uri="{9D8B030D-6E8A-4147-A177-3AD203B41FA5}">
                      <a16:colId xmlns:a16="http://schemas.microsoft.com/office/drawing/2014/main" val="3232090295"/>
                    </a:ext>
                  </a:extLst>
                </a:gridCol>
                <a:gridCol w="413693">
                  <a:extLst>
                    <a:ext uri="{9D8B030D-6E8A-4147-A177-3AD203B41FA5}">
                      <a16:colId xmlns:a16="http://schemas.microsoft.com/office/drawing/2014/main" val="1791232580"/>
                    </a:ext>
                  </a:extLst>
                </a:gridCol>
                <a:gridCol w="548640">
                  <a:extLst>
                    <a:ext uri="{9D8B030D-6E8A-4147-A177-3AD203B41FA5}">
                      <a16:colId xmlns:a16="http://schemas.microsoft.com/office/drawing/2014/main" val="1146740375"/>
                    </a:ext>
                  </a:extLst>
                </a:gridCol>
              </a:tblGrid>
              <a:tr h="314234">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p>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255</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p>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88</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2614707686"/>
                  </a:ext>
                </a:extLst>
              </a:tr>
              <a:tr h="333375">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p>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85</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p>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85</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414708608"/>
                  </a:ext>
                </a:extLst>
              </a:tr>
            </a:tbl>
          </a:graphicData>
        </a:graphic>
      </p:graphicFrame>
      <p:pic>
        <p:nvPicPr>
          <p:cNvPr id="7" name="object 3">
            <a:extLst>
              <a:ext uri="{FF2B5EF4-FFF2-40B4-BE49-F238E27FC236}">
                <a16:creationId xmlns:a16="http://schemas.microsoft.com/office/drawing/2014/main" id="{6D2370F3-21D2-4187-94D3-0FBC81163F4D}"/>
              </a:ext>
            </a:extLst>
          </p:cNvPr>
          <p:cNvPicPr/>
          <p:nvPr/>
        </p:nvPicPr>
        <p:blipFill>
          <a:blip r:embed="rId2" cstate="print"/>
          <a:stretch>
            <a:fillRect/>
          </a:stretch>
        </p:blipFill>
        <p:spPr>
          <a:xfrm>
            <a:off x="161544" y="117347"/>
            <a:ext cx="1025652" cy="960119"/>
          </a:xfrm>
          <a:prstGeom prst="rect">
            <a:avLst/>
          </a:prstGeom>
        </p:spPr>
      </p:pic>
      <p:sp>
        <p:nvSpPr>
          <p:cNvPr id="8" name="Footer Placeholder 7">
            <a:extLst>
              <a:ext uri="{FF2B5EF4-FFF2-40B4-BE49-F238E27FC236}">
                <a16:creationId xmlns:a16="http://schemas.microsoft.com/office/drawing/2014/main" id="{75EF7E06-A858-4986-A896-4C426C696473}"/>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9" name="Date Placeholder 8">
            <a:extLst>
              <a:ext uri="{FF2B5EF4-FFF2-40B4-BE49-F238E27FC236}">
                <a16:creationId xmlns:a16="http://schemas.microsoft.com/office/drawing/2014/main" id="{990AAECC-D9B8-4638-ACD7-4811FEB4F570}"/>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10" name="Slide Number Placeholder 3">
            <a:extLst>
              <a:ext uri="{FF2B5EF4-FFF2-40B4-BE49-F238E27FC236}">
                <a16:creationId xmlns:a16="http://schemas.microsoft.com/office/drawing/2014/main" id="{141FAA3A-9ABF-4F74-BB89-661F03548702}"/>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68</a:t>
            </a:fld>
            <a:endParaRPr lang="en-IN" sz="1800" spc="400" dirty="0">
              <a:solidFill>
                <a:schemeClr val="bg1">
                  <a:lumMod val="95000"/>
                </a:schemeClr>
              </a:solidFill>
            </a:endParaRPr>
          </a:p>
        </p:txBody>
      </p:sp>
    </p:spTree>
    <p:extLst>
      <p:ext uri="{BB962C8B-B14F-4D97-AF65-F5344CB8AC3E}">
        <p14:creationId xmlns:p14="http://schemas.microsoft.com/office/powerpoint/2010/main" val="5578573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0EF9D2-EE37-473A-A1A2-0ADFFE4E8965}"/>
              </a:ext>
            </a:extLst>
          </p:cNvPr>
          <p:cNvSpPr>
            <a:spLocks noGrp="1"/>
          </p:cNvSpPr>
          <p:nvPr>
            <p:ph type="title"/>
          </p:nvPr>
        </p:nvSpPr>
        <p:spPr>
          <a:xfrm>
            <a:off x="3251050" y="108488"/>
            <a:ext cx="6772759" cy="394432"/>
          </a:xfrm>
        </p:spPr>
        <p:txBody>
          <a:bodyPr>
            <a:normAutofit fontScale="90000"/>
          </a:bodyPr>
          <a:lstStyle/>
          <a:p>
            <a:r>
              <a:rPr kumimoji="0" lang="en-IN" sz="3000" b="1" i="0" u="none" strike="noStrike" kern="1200" normalizeH="0" baseline="0" noProof="0" dirty="0">
                <a:ln w="0">
                  <a:noFill/>
                </a:ln>
                <a:solidFill>
                  <a:srgbClr val="0070C0"/>
                </a:solidFill>
                <a:effectLst>
                  <a:outerShdw blurRad="38100" dist="19050" dir="2700000" algn="tl" rotWithShape="0">
                    <a:schemeClr val="dk1">
                      <a:alpha val="40000"/>
                    </a:schemeClr>
                  </a:outerShdw>
                </a:effectLst>
                <a:uLnTx/>
                <a:uFillTx/>
                <a:latin typeface="Garamond" panose="02020404030301010803" pitchFamily="18" charset="0"/>
                <a:ea typeface="Cambria" panose="02040503050406030204" pitchFamily="18" charset="0"/>
                <a:cs typeface="Times New Roman" panose="02020603050405020304" pitchFamily="18" charset="0"/>
              </a:rPr>
              <a:t>CO-PO ATTAINMENT</a:t>
            </a:r>
            <a:endParaRPr lang="en-IN" sz="3000" dirty="0">
              <a:solidFill>
                <a:srgbClr val="0070C0"/>
              </a:solidFill>
              <a:latin typeface="Garamond" panose="02020404030301010803" pitchFamily="18" charset="0"/>
            </a:endParaRPr>
          </a:p>
        </p:txBody>
      </p:sp>
      <p:graphicFrame>
        <p:nvGraphicFramePr>
          <p:cNvPr id="5" name="Table 4">
            <a:extLst>
              <a:ext uri="{FF2B5EF4-FFF2-40B4-BE49-F238E27FC236}">
                <a16:creationId xmlns:a16="http://schemas.microsoft.com/office/drawing/2014/main" id="{31C5EE27-B773-4650-829B-B578E2E3EF57}"/>
              </a:ext>
            </a:extLst>
          </p:cNvPr>
          <p:cNvGraphicFramePr>
            <a:graphicFrameLocks noGrp="1"/>
          </p:cNvGraphicFramePr>
          <p:nvPr>
            <p:extLst>
              <p:ext uri="{D42A27DB-BD31-4B8C-83A1-F6EECF244321}">
                <p14:modId xmlns:p14="http://schemas.microsoft.com/office/powerpoint/2010/main" val="2757221403"/>
              </p:ext>
            </p:extLst>
          </p:nvPr>
        </p:nvGraphicFramePr>
        <p:xfrm>
          <a:off x="2641644" y="521970"/>
          <a:ext cx="4507230" cy="1918335"/>
        </p:xfrm>
        <a:graphic>
          <a:graphicData uri="http://schemas.openxmlformats.org/drawingml/2006/table">
            <a:tbl>
              <a:tblPr>
                <a:tableStyleId>{5C22544A-7EE6-4342-B048-85BDC9FD1C3A}</a:tableStyleId>
              </a:tblPr>
              <a:tblGrid>
                <a:gridCol w="777428">
                  <a:extLst>
                    <a:ext uri="{9D8B030D-6E8A-4147-A177-3AD203B41FA5}">
                      <a16:colId xmlns:a16="http://schemas.microsoft.com/office/drawing/2014/main" val="3557054842"/>
                    </a:ext>
                  </a:extLst>
                </a:gridCol>
                <a:gridCol w="777428">
                  <a:extLst>
                    <a:ext uri="{9D8B030D-6E8A-4147-A177-3AD203B41FA5}">
                      <a16:colId xmlns:a16="http://schemas.microsoft.com/office/drawing/2014/main" val="3880037689"/>
                    </a:ext>
                  </a:extLst>
                </a:gridCol>
                <a:gridCol w="735780">
                  <a:extLst>
                    <a:ext uri="{9D8B030D-6E8A-4147-A177-3AD203B41FA5}">
                      <a16:colId xmlns:a16="http://schemas.microsoft.com/office/drawing/2014/main" val="2841576856"/>
                    </a:ext>
                  </a:extLst>
                </a:gridCol>
                <a:gridCol w="735780">
                  <a:extLst>
                    <a:ext uri="{9D8B030D-6E8A-4147-A177-3AD203B41FA5}">
                      <a16:colId xmlns:a16="http://schemas.microsoft.com/office/drawing/2014/main" val="313890038"/>
                    </a:ext>
                  </a:extLst>
                </a:gridCol>
                <a:gridCol w="740407">
                  <a:extLst>
                    <a:ext uri="{9D8B030D-6E8A-4147-A177-3AD203B41FA5}">
                      <a16:colId xmlns:a16="http://schemas.microsoft.com/office/drawing/2014/main" val="407609500"/>
                    </a:ext>
                  </a:extLst>
                </a:gridCol>
                <a:gridCol w="740407">
                  <a:extLst>
                    <a:ext uri="{9D8B030D-6E8A-4147-A177-3AD203B41FA5}">
                      <a16:colId xmlns:a16="http://schemas.microsoft.com/office/drawing/2014/main" val="3773665670"/>
                    </a:ext>
                  </a:extLst>
                </a:gridCol>
              </a:tblGrid>
              <a:tr h="200025">
                <a:tc rowSpan="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CO</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gridSpan="3">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IA</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rowSpan="2">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ASSIGNMENT</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rowSpan="2">
                  <a:txBody>
                    <a:bodyPr/>
                    <a:lstStyle/>
                    <a:p>
                      <a:pPr algn="ctr" fontAlgn="ctr"/>
                      <a:r>
                        <a:rPr lang="pt-BR" sz="1200" b="1" u="none" strike="noStrike">
                          <a:effectLst/>
                          <a:latin typeface="Times New Roman" panose="02020603050405020304" pitchFamily="18" charset="0"/>
                          <a:cs typeface="Times New Roman" panose="02020603050405020304" pitchFamily="18" charset="0"/>
                        </a:rPr>
                        <a:t>CIE=0.9*IA+0.1*ASST</a:t>
                      </a:r>
                      <a:endParaRPr lang="pt-BR"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921031484"/>
                  </a:ext>
                </a:extLst>
              </a:tr>
              <a:tr h="941070">
                <a:tc vMerge="1">
                  <a:txBody>
                    <a:bodyPr/>
                    <a:lstStyle/>
                    <a:p>
                      <a:endParaRPr lang="en-IN"/>
                    </a:p>
                  </a:txBody>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Sum total of levels</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Total no of student attended</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AVG</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1623253032"/>
                  </a:ext>
                </a:extLst>
              </a:tr>
              <a:tr h="190500">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678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239</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2.85</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911934362"/>
                  </a:ext>
                </a:extLst>
              </a:tr>
              <a:tr h="190500">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1018</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394</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2.63</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37544315"/>
                  </a:ext>
                </a:extLst>
              </a:tr>
              <a:tr h="190500">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155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55</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2.84</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778893155"/>
                  </a:ext>
                </a:extLst>
              </a:tr>
              <a:tr h="200025">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154</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56</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2.78</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549607906"/>
                  </a:ext>
                </a:extLst>
              </a:tr>
            </a:tbl>
          </a:graphicData>
        </a:graphic>
      </p:graphicFrame>
      <p:graphicFrame>
        <p:nvGraphicFramePr>
          <p:cNvPr id="6" name="Table 5">
            <a:extLst>
              <a:ext uri="{FF2B5EF4-FFF2-40B4-BE49-F238E27FC236}">
                <a16:creationId xmlns:a16="http://schemas.microsoft.com/office/drawing/2014/main" id="{EDDE33B7-79E1-434D-A90D-237A8F804C6F}"/>
              </a:ext>
            </a:extLst>
          </p:cNvPr>
          <p:cNvGraphicFramePr>
            <a:graphicFrameLocks noGrp="1"/>
          </p:cNvGraphicFramePr>
          <p:nvPr>
            <p:extLst>
              <p:ext uri="{D42A27DB-BD31-4B8C-83A1-F6EECF244321}">
                <p14:modId xmlns:p14="http://schemas.microsoft.com/office/powerpoint/2010/main" val="3540903752"/>
              </p:ext>
            </p:extLst>
          </p:nvPr>
        </p:nvGraphicFramePr>
        <p:xfrm>
          <a:off x="7940277" y="502919"/>
          <a:ext cx="2740468" cy="1918334"/>
        </p:xfrm>
        <a:graphic>
          <a:graphicData uri="http://schemas.openxmlformats.org/drawingml/2006/table">
            <a:tbl>
              <a:tblPr>
                <a:tableStyleId>{5C22544A-7EE6-4342-B048-85BDC9FD1C3A}</a:tableStyleId>
              </a:tblPr>
              <a:tblGrid>
                <a:gridCol w="437196">
                  <a:extLst>
                    <a:ext uri="{9D8B030D-6E8A-4147-A177-3AD203B41FA5}">
                      <a16:colId xmlns:a16="http://schemas.microsoft.com/office/drawing/2014/main" val="75795480"/>
                    </a:ext>
                  </a:extLst>
                </a:gridCol>
                <a:gridCol w="597145">
                  <a:extLst>
                    <a:ext uri="{9D8B030D-6E8A-4147-A177-3AD203B41FA5}">
                      <a16:colId xmlns:a16="http://schemas.microsoft.com/office/drawing/2014/main" val="743838197"/>
                    </a:ext>
                  </a:extLst>
                </a:gridCol>
                <a:gridCol w="568709">
                  <a:extLst>
                    <a:ext uri="{9D8B030D-6E8A-4147-A177-3AD203B41FA5}">
                      <a16:colId xmlns:a16="http://schemas.microsoft.com/office/drawing/2014/main" val="4085661365"/>
                    </a:ext>
                  </a:extLst>
                </a:gridCol>
                <a:gridCol w="568709">
                  <a:extLst>
                    <a:ext uri="{9D8B030D-6E8A-4147-A177-3AD203B41FA5}">
                      <a16:colId xmlns:a16="http://schemas.microsoft.com/office/drawing/2014/main" val="2726277595"/>
                    </a:ext>
                  </a:extLst>
                </a:gridCol>
                <a:gridCol w="568709">
                  <a:extLst>
                    <a:ext uri="{9D8B030D-6E8A-4147-A177-3AD203B41FA5}">
                      <a16:colId xmlns:a16="http://schemas.microsoft.com/office/drawing/2014/main" val="2415598750"/>
                    </a:ext>
                  </a:extLst>
                </a:gridCol>
              </a:tblGrid>
              <a:tr h="283697">
                <a:tc gridSpan="5">
                  <a:txBody>
                    <a:bodyPr/>
                    <a:lstStyle/>
                    <a:p>
                      <a:pPr algn="ctr" fontAlgn="b"/>
                      <a:r>
                        <a:rPr lang="en-IN" sz="1200" b="1" u="none" strike="noStrike" dirty="0">
                          <a:effectLst/>
                          <a:latin typeface="Times New Roman" panose="02020603050405020304" pitchFamily="18" charset="0"/>
                          <a:cs typeface="Times New Roman" panose="02020603050405020304" pitchFamily="18" charset="0"/>
                        </a:rPr>
                        <a:t>CO ATTAINMENT</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337250738"/>
                  </a:ext>
                </a:extLst>
              </a:tr>
              <a:tr h="532270">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CO</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CIE (60%)</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SEE (30%)</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CES (10%)</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TOTAL</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620979380"/>
                  </a:ext>
                </a:extLst>
              </a:tr>
              <a:tr h="272890">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2.85</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1.04</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2.5</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2.27</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3495883004"/>
                  </a:ext>
                </a:extLst>
              </a:tr>
              <a:tr h="272890">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2.63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1.04</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2.6</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2.15</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539636723"/>
                  </a:ext>
                </a:extLst>
              </a:tr>
              <a:tr h="272890">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2.84</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1.04</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2.7</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2.28</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4241019832"/>
                  </a:ext>
                </a:extLst>
              </a:tr>
              <a:tr h="283697">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2.78</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1.04</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2.7</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2.25</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2616670827"/>
                  </a:ext>
                </a:extLst>
              </a:tr>
            </a:tbl>
          </a:graphicData>
        </a:graphic>
      </p:graphicFrame>
      <p:graphicFrame>
        <p:nvGraphicFramePr>
          <p:cNvPr id="7" name="Table 6">
            <a:extLst>
              <a:ext uri="{FF2B5EF4-FFF2-40B4-BE49-F238E27FC236}">
                <a16:creationId xmlns:a16="http://schemas.microsoft.com/office/drawing/2014/main" id="{A7AB5A00-6028-4B9A-A446-A0075E852303}"/>
              </a:ext>
            </a:extLst>
          </p:cNvPr>
          <p:cNvGraphicFramePr>
            <a:graphicFrameLocks noGrp="1"/>
          </p:cNvGraphicFramePr>
          <p:nvPr>
            <p:extLst>
              <p:ext uri="{D42A27DB-BD31-4B8C-83A1-F6EECF244321}">
                <p14:modId xmlns:p14="http://schemas.microsoft.com/office/powerpoint/2010/main" val="952199468"/>
              </p:ext>
            </p:extLst>
          </p:nvPr>
        </p:nvGraphicFramePr>
        <p:xfrm>
          <a:off x="1525315" y="2775586"/>
          <a:ext cx="10327490" cy="3042284"/>
        </p:xfrm>
        <a:graphic>
          <a:graphicData uri="http://schemas.openxmlformats.org/drawingml/2006/table">
            <a:tbl>
              <a:tblPr>
                <a:tableStyleId>{5C22544A-7EE6-4342-B048-85BDC9FD1C3A}</a:tableStyleId>
              </a:tblPr>
              <a:tblGrid>
                <a:gridCol w="501032">
                  <a:extLst>
                    <a:ext uri="{9D8B030D-6E8A-4147-A177-3AD203B41FA5}">
                      <a16:colId xmlns:a16="http://schemas.microsoft.com/office/drawing/2014/main" val="877116766"/>
                    </a:ext>
                  </a:extLst>
                </a:gridCol>
                <a:gridCol w="1274343">
                  <a:extLst>
                    <a:ext uri="{9D8B030D-6E8A-4147-A177-3AD203B41FA5}">
                      <a16:colId xmlns:a16="http://schemas.microsoft.com/office/drawing/2014/main" val="2088898690"/>
                    </a:ext>
                  </a:extLst>
                </a:gridCol>
                <a:gridCol w="34925">
                  <a:extLst>
                    <a:ext uri="{9D8B030D-6E8A-4147-A177-3AD203B41FA5}">
                      <a16:colId xmlns:a16="http://schemas.microsoft.com/office/drawing/2014/main" val="2546999758"/>
                    </a:ext>
                  </a:extLst>
                </a:gridCol>
                <a:gridCol w="483265">
                  <a:extLst>
                    <a:ext uri="{9D8B030D-6E8A-4147-A177-3AD203B41FA5}">
                      <a16:colId xmlns:a16="http://schemas.microsoft.com/office/drawing/2014/main" val="3949014929"/>
                    </a:ext>
                  </a:extLst>
                </a:gridCol>
                <a:gridCol w="492943">
                  <a:extLst>
                    <a:ext uri="{9D8B030D-6E8A-4147-A177-3AD203B41FA5}">
                      <a16:colId xmlns:a16="http://schemas.microsoft.com/office/drawing/2014/main" val="868265281"/>
                    </a:ext>
                  </a:extLst>
                </a:gridCol>
                <a:gridCol w="371741">
                  <a:extLst>
                    <a:ext uri="{9D8B030D-6E8A-4147-A177-3AD203B41FA5}">
                      <a16:colId xmlns:a16="http://schemas.microsoft.com/office/drawing/2014/main" val="602985138"/>
                    </a:ext>
                  </a:extLst>
                </a:gridCol>
                <a:gridCol w="184131">
                  <a:extLst>
                    <a:ext uri="{9D8B030D-6E8A-4147-A177-3AD203B41FA5}">
                      <a16:colId xmlns:a16="http://schemas.microsoft.com/office/drawing/2014/main" val="1823411710"/>
                    </a:ext>
                  </a:extLst>
                </a:gridCol>
                <a:gridCol w="467618">
                  <a:extLst>
                    <a:ext uri="{9D8B030D-6E8A-4147-A177-3AD203B41FA5}">
                      <a16:colId xmlns:a16="http://schemas.microsoft.com/office/drawing/2014/main" val="3722505998"/>
                    </a:ext>
                  </a:extLst>
                </a:gridCol>
                <a:gridCol w="651749">
                  <a:extLst>
                    <a:ext uri="{9D8B030D-6E8A-4147-A177-3AD203B41FA5}">
                      <a16:colId xmlns:a16="http://schemas.microsoft.com/office/drawing/2014/main" val="1567976634"/>
                    </a:ext>
                  </a:extLst>
                </a:gridCol>
                <a:gridCol w="651749">
                  <a:extLst>
                    <a:ext uri="{9D8B030D-6E8A-4147-A177-3AD203B41FA5}">
                      <a16:colId xmlns:a16="http://schemas.microsoft.com/office/drawing/2014/main" val="2284443592"/>
                    </a:ext>
                  </a:extLst>
                </a:gridCol>
                <a:gridCol w="651749">
                  <a:extLst>
                    <a:ext uri="{9D8B030D-6E8A-4147-A177-3AD203B41FA5}">
                      <a16:colId xmlns:a16="http://schemas.microsoft.com/office/drawing/2014/main" val="2879564187"/>
                    </a:ext>
                  </a:extLst>
                </a:gridCol>
                <a:gridCol w="651749">
                  <a:extLst>
                    <a:ext uri="{9D8B030D-6E8A-4147-A177-3AD203B41FA5}">
                      <a16:colId xmlns:a16="http://schemas.microsoft.com/office/drawing/2014/main" val="146525926"/>
                    </a:ext>
                  </a:extLst>
                </a:gridCol>
                <a:gridCol w="554287">
                  <a:extLst>
                    <a:ext uri="{9D8B030D-6E8A-4147-A177-3AD203B41FA5}">
                      <a16:colId xmlns:a16="http://schemas.microsoft.com/office/drawing/2014/main" val="2409133439"/>
                    </a:ext>
                  </a:extLst>
                </a:gridCol>
                <a:gridCol w="97463">
                  <a:extLst>
                    <a:ext uri="{9D8B030D-6E8A-4147-A177-3AD203B41FA5}">
                      <a16:colId xmlns:a16="http://schemas.microsoft.com/office/drawing/2014/main" val="3354889136"/>
                    </a:ext>
                  </a:extLst>
                </a:gridCol>
                <a:gridCol w="479386">
                  <a:extLst>
                    <a:ext uri="{9D8B030D-6E8A-4147-A177-3AD203B41FA5}">
                      <a16:colId xmlns:a16="http://schemas.microsoft.com/office/drawing/2014/main" val="2428833907"/>
                    </a:ext>
                  </a:extLst>
                </a:gridCol>
                <a:gridCol w="172364">
                  <a:extLst>
                    <a:ext uri="{9D8B030D-6E8A-4147-A177-3AD203B41FA5}">
                      <a16:colId xmlns:a16="http://schemas.microsoft.com/office/drawing/2014/main" val="570943167"/>
                    </a:ext>
                  </a:extLst>
                </a:gridCol>
                <a:gridCol w="456926">
                  <a:extLst>
                    <a:ext uri="{9D8B030D-6E8A-4147-A177-3AD203B41FA5}">
                      <a16:colId xmlns:a16="http://schemas.microsoft.com/office/drawing/2014/main" val="4123687257"/>
                    </a:ext>
                  </a:extLst>
                </a:gridCol>
                <a:gridCol w="194823">
                  <a:extLst>
                    <a:ext uri="{9D8B030D-6E8A-4147-A177-3AD203B41FA5}">
                      <a16:colId xmlns:a16="http://schemas.microsoft.com/office/drawing/2014/main" val="1895025362"/>
                    </a:ext>
                  </a:extLst>
                </a:gridCol>
                <a:gridCol w="371537">
                  <a:extLst>
                    <a:ext uri="{9D8B030D-6E8A-4147-A177-3AD203B41FA5}">
                      <a16:colId xmlns:a16="http://schemas.microsoft.com/office/drawing/2014/main" val="2182454771"/>
                    </a:ext>
                  </a:extLst>
                </a:gridCol>
                <a:gridCol w="280212">
                  <a:extLst>
                    <a:ext uri="{9D8B030D-6E8A-4147-A177-3AD203B41FA5}">
                      <a16:colId xmlns:a16="http://schemas.microsoft.com/office/drawing/2014/main" val="552994083"/>
                    </a:ext>
                  </a:extLst>
                </a:gridCol>
                <a:gridCol w="462907">
                  <a:extLst>
                    <a:ext uri="{9D8B030D-6E8A-4147-A177-3AD203B41FA5}">
                      <a16:colId xmlns:a16="http://schemas.microsoft.com/office/drawing/2014/main" val="1649137670"/>
                    </a:ext>
                  </a:extLst>
                </a:gridCol>
                <a:gridCol w="840591">
                  <a:extLst>
                    <a:ext uri="{9D8B030D-6E8A-4147-A177-3AD203B41FA5}">
                      <a16:colId xmlns:a16="http://schemas.microsoft.com/office/drawing/2014/main" val="3573059253"/>
                    </a:ext>
                  </a:extLst>
                </a:gridCol>
              </a:tblGrid>
              <a:tr h="225275">
                <a:tc gridSpan="2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PO / PSO ATTAINMENT</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lnL w="12700" cap="flat" cmpd="sng" algn="ctr">
                      <a:solidFill>
                        <a:schemeClr val="tx1"/>
                      </a:solidFill>
                      <a:prstDash val="solid"/>
                      <a:round/>
                      <a:headEnd type="none" w="med" len="med"/>
                      <a:tailEnd type="none" w="med" len="med"/>
                    </a:lnL>
                  </a:tcPr>
                </a:tc>
                <a:tc hMerge="1">
                  <a:txBody>
                    <a:bodyPr/>
                    <a:lstStyle/>
                    <a:p>
                      <a:endParaRPr lang="en-IN"/>
                    </a:p>
                  </a:txBody>
                  <a:tcPr/>
                </a:tc>
                <a:tc hMerge="1">
                  <a:txBody>
                    <a:bodyPr/>
                    <a:lstStyle/>
                    <a:p>
                      <a:endParaRPr lang="en-IN"/>
                    </a:p>
                  </a:txBody>
                  <a:tcPr>
                    <a:lnL w="12700" cap="flat" cmpd="sng" algn="ctr">
                      <a:solidFill>
                        <a:schemeClr val="tx1"/>
                      </a:solidFill>
                      <a:prstDash val="solid"/>
                      <a:round/>
                      <a:headEnd type="none" w="med" len="med"/>
                      <a:tailEnd type="none" w="med" len="med"/>
                    </a:lnL>
                  </a:tcPr>
                </a:tc>
                <a:tc hMerge="1">
                  <a:txBody>
                    <a:bodyPr/>
                    <a:lstStyle/>
                    <a:p>
                      <a:endParaRPr lang="en-IN"/>
                    </a:p>
                  </a:txBody>
                  <a:tcPr>
                    <a:lnL w="12700" cap="flat" cmpd="sng" algn="ctr">
                      <a:solidFill>
                        <a:schemeClr val="tx1"/>
                      </a:solidFill>
                      <a:prstDash val="solid"/>
                      <a:round/>
                      <a:headEnd type="none" w="med" len="med"/>
                      <a:tailEnd type="none" w="med" len="med"/>
                    </a:ln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469341079"/>
                  </a:ext>
                </a:extLst>
              </a:tr>
              <a:tr h="216693">
                <a:tc gridSpan="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PO/PSO</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rowSpan="2" gridSpan="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PO1</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rowSpan="2" hMerge="1">
                  <a:txBody>
                    <a:bodyPr/>
                    <a:lstStyle/>
                    <a:p>
                      <a:endParaRPr lang="en-IN"/>
                    </a:p>
                  </a:txBody>
                  <a:tcPr/>
                </a:tc>
                <a:tc rowSpan="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PO2</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rowSpan="2" gridSpan="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PO3</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rowSpan="2" hMerge="1">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PO4</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PO4</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rowSpan="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PO5</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rowSpan="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PO6</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rowSpan="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PO7</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rowSpan="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PO8</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rowSpan="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PO9</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rowSpan="2" gridSpan="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PO10</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rowSpan="2" hMerge="1">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PO10</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gridSpan="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PO11</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rowSpan="2" hMerge="1">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PO11</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gridSpan="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PO12</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rowSpan="2" hMerge="1">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PO12</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gridSpan="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PSO1</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rowSpan="2" hMerge="1">
                  <a:txBody>
                    <a:bodyPr/>
                    <a:lstStyle/>
                    <a:p>
                      <a:pPr algn="ctr" fontAlgn="ctr"/>
                      <a:r>
                        <a:rPr lang="en-IN" sz="1200" b="1" u="none" strike="noStrike">
                          <a:effectLst/>
                          <a:latin typeface="Times New Roman" panose="02020603050405020304" pitchFamily="18" charset="0"/>
                          <a:cs typeface="Times New Roman" panose="02020603050405020304" pitchFamily="18" charset="0"/>
                        </a:rPr>
                        <a:t>PSO1</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PSO2</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350790152"/>
                  </a:ext>
                </a:extLst>
              </a:tr>
              <a:tr h="557824">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CO</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CO ATTAINMENT</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gridSpan="2" vMerge="1">
                  <a:txBody>
                    <a:bodyPr/>
                    <a:lstStyle/>
                    <a:p>
                      <a:endParaRPr lang="en-IN"/>
                    </a:p>
                  </a:txBody>
                  <a:tcPr/>
                </a:tc>
                <a:tc hMerge="1" vMerge="1">
                  <a:txBody>
                    <a:bodyPr/>
                    <a:lstStyle/>
                    <a:p>
                      <a:endParaRPr lang="en-IN"/>
                    </a:p>
                  </a:txBody>
                  <a:tcPr/>
                </a:tc>
                <a:tc vMerge="1">
                  <a:txBody>
                    <a:bodyPr/>
                    <a:lstStyle/>
                    <a:p>
                      <a:endParaRPr lang="en-IN"/>
                    </a:p>
                  </a:txBody>
                  <a:tcPr/>
                </a:tc>
                <a:tc gridSpan="2" vMerge="1">
                  <a:txBody>
                    <a:bodyPr/>
                    <a:lstStyle/>
                    <a:p>
                      <a:endParaRPr lang="en-IN"/>
                    </a:p>
                  </a:txBody>
                  <a:tcPr/>
                </a:tc>
                <a:tc hMerge="1"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gridSpan="2" vMerge="1">
                  <a:txBody>
                    <a:bodyPr/>
                    <a:lstStyle/>
                    <a:p>
                      <a:endParaRPr lang="en-IN"/>
                    </a:p>
                  </a:txBody>
                  <a:tcPr/>
                </a:tc>
                <a:tc hMerge="1" vMerge="1">
                  <a:txBody>
                    <a:bodyPr/>
                    <a:lstStyle/>
                    <a:p>
                      <a:endParaRPr lang="en-IN"/>
                    </a:p>
                  </a:txBody>
                  <a:tcPr/>
                </a:tc>
                <a:tc gridSpan="2" vMerge="1">
                  <a:txBody>
                    <a:bodyPr/>
                    <a:lstStyle/>
                    <a:p>
                      <a:endParaRPr lang="en-IN"/>
                    </a:p>
                  </a:txBody>
                  <a:tcPr/>
                </a:tc>
                <a:tc hMerge="1" vMerge="1">
                  <a:txBody>
                    <a:bodyPr/>
                    <a:lstStyle/>
                    <a:p>
                      <a:endParaRPr lang="en-IN"/>
                    </a:p>
                  </a:txBody>
                  <a:tcPr/>
                </a:tc>
                <a:tc gridSpan="2" vMerge="1">
                  <a:txBody>
                    <a:bodyPr/>
                    <a:lstStyle/>
                    <a:p>
                      <a:endParaRPr lang="en-IN"/>
                    </a:p>
                  </a:txBody>
                  <a:tcPr/>
                </a:tc>
                <a:tc hMerge="1" vMerge="1">
                  <a:txBody>
                    <a:bodyPr/>
                    <a:lstStyle/>
                    <a:p>
                      <a:endParaRPr lang="en-IN"/>
                    </a:p>
                  </a:txBody>
                  <a:tcPr/>
                </a:tc>
                <a:tc gridSpan="2" vMerge="1">
                  <a:txBody>
                    <a:bodyPr/>
                    <a:lstStyle/>
                    <a:p>
                      <a:endParaRPr lang="en-IN"/>
                    </a:p>
                  </a:txBody>
                  <a:tcPr/>
                </a:tc>
                <a:tc hMerge="1" vMerge="1">
                  <a:txBody>
                    <a:bodyPr/>
                    <a:lstStyle/>
                    <a:p>
                      <a:endParaRPr lang="en-IN"/>
                    </a:p>
                  </a:txBody>
                  <a:tcPr/>
                </a:tc>
                <a:tc vMerge="1">
                  <a:txBody>
                    <a:bodyPr/>
                    <a:lstStyle/>
                    <a:p>
                      <a:endParaRPr lang="en-IN"/>
                    </a:p>
                  </a:txBody>
                  <a:tcPr/>
                </a:tc>
                <a:extLst>
                  <a:ext uri="{0D108BD9-81ED-4DB2-BD59-A6C34878D82A}">
                    <a16:rowId xmlns:a16="http://schemas.microsoft.com/office/drawing/2014/main" val="3165290853"/>
                  </a:ext>
                </a:extLst>
              </a:tr>
              <a:tr h="225275">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2.27</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2330021441"/>
                  </a:ext>
                </a:extLst>
              </a:tr>
              <a:tr h="225275">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2.15</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1</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a:effectLst/>
                          <a:latin typeface="Times New Roman" panose="02020603050405020304" pitchFamily="18" charset="0"/>
                          <a:cs typeface="Times New Roman" panose="02020603050405020304" pitchFamily="18" charset="0"/>
                        </a:rPr>
                        <a:t>1</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454481794"/>
                  </a:ext>
                </a:extLst>
              </a:tr>
              <a:tr h="225275">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2.28</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1</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a:effectLst/>
                          <a:latin typeface="Times New Roman" panose="02020603050405020304" pitchFamily="18" charset="0"/>
                          <a:cs typeface="Times New Roman" panose="02020603050405020304" pitchFamily="18" charset="0"/>
                        </a:rPr>
                        <a:t>1</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469250109"/>
                  </a:ext>
                </a:extLst>
              </a:tr>
              <a:tr h="225275">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4</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2.25</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gridSpan="2">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1</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a:effectLst/>
                          <a:latin typeface="Times New Roman" panose="02020603050405020304" pitchFamily="18" charset="0"/>
                          <a:cs typeface="Times New Roman" panose="02020603050405020304" pitchFamily="18" charset="0"/>
                        </a:rPr>
                        <a:t>1</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2</a:t>
                      </a:r>
                      <a:endParaRPr lang="en-I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633301949"/>
                  </a:ext>
                </a:extLst>
              </a:tr>
              <a:tr h="216693">
                <a:tc gridSpan="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PO# SUM</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10</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11</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9</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5</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5</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7</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a:effectLst/>
                          <a:latin typeface="Times New Roman" panose="02020603050405020304" pitchFamily="18" charset="0"/>
                          <a:cs typeface="Times New Roman" panose="02020603050405020304" pitchFamily="18" charset="0"/>
                        </a:rPr>
                        <a:t>0</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a:effectLst/>
                          <a:latin typeface="Times New Roman" panose="02020603050405020304" pitchFamily="18" charset="0"/>
                          <a:cs typeface="Times New Roman" panose="02020603050405020304" pitchFamily="18" charset="0"/>
                        </a:rPr>
                        <a:t>3</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8</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70868188"/>
                  </a:ext>
                </a:extLst>
              </a:tr>
              <a:tr h="225275">
                <a:tc gridSpan="2">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WEIGHTED SUM</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gridSpan="2">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22.31</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24.57</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gridSpan="2">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20.02</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a:effectLst/>
                          <a:latin typeface="Times New Roman" panose="02020603050405020304" pitchFamily="18" charset="0"/>
                          <a:cs typeface="Times New Roman" panose="02020603050405020304" pitchFamily="18" charset="0"/>
                        </a:rPr>
                        <a:t>10.93</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10.93</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15.49</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0.00</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0.00</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0.00</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0.00</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gridSpan="2">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0.00</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0.00</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0.00</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0.00</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0.00</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a:effectLst/>
                          <a:latin typeface="Times New Roman" panose="02020603050405020304" pitchFamily="18" charset="0"/>
                          <a:cs typeface="Times New Roman" panose="02020603050405020304" pitchFamily="18" charset="0"/>
                        </a:rPr>
                        <a:t>0.00</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6.67</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r>
                        <a:rPr lang="en-IN" sz="1200" u="none" strike="noStrike">
                          <a:effectLst/>
                          <a:latin typeface="Times New Roman" panose="02020603050405020304" pitchFamily="18" charset="0"/>
                          <a:cs typeface="Times New Roman" panose="02020603050405020304" pitchFamily="18" charset="0"/>
                        </a:rPr>
                        <a:t>6.67</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17.89</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255412042"/>
                  </a:ext>
                </a:extLst>
              </a:tr>
              <a:tr h="257456">
                <a:tc gridSpan="22">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PO#=(WEIGHTED SUM/3)/No of PO's mapped</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endParaRPr lang="en-IN"/>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IN"/>
                    </a:p>
                  </a:txBody>
                  <a:tcPr/>
                </a:tc>
                <a:tc hMerge="1">
                  <a:txBody>
                    <a:bodyPr/>
                    <a:lstStyle/>
                    <a:p>
                      <a:endParaRPr lang="en-IN"/>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IN"/>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082111975"/>
                  </a:ext>
                </a:extLst>
              </a:tr>
              <a:tr h="216693">
                <a:tc gridSpan="3">
                  <a:txBody>
                    <a:bodyPr/>
                    <a:lstStyle/>
                    <a:p>
                      <a:pPr algn="ctr" fontAlgn="b"/>
                      <a:r>
                        <a:rPr lang="en-IN" sz="1200" b="1" u="none" strike="noStrike" dirty="0">
                          <a:effectLst/>
                          <a:latin typeface="Times New Roman" panose="02020603050405020304" pitchFamily="18" charset="0"/>
                          <a:cs typeface="Times New Roman" panose="02020603050405020304" pitchFamily="18" charset="0"/>
                        </a:rPr>
                        <a:t>Target</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pPr algn="ctr" fontAlgn="ct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2.5</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2.75</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3</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gridSpan="2">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2.5</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2.33</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a:effectLst/>
                          <a:latin typeface="Times New Roman" panose="02020603050405020304" pitchFamily="18" charset="0"/>
                          <a:cs typeface="Times New Roman" panose="02020603050405020304" pitchFamily="18" charset="0"/>
                        </a:rPr>
                        <a:t> </a:t>
                      </a: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gridSpan="2">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3307546548"/>
                  </a:ext>
                </a:extLst>
              </a:tr>
              <a:tr h="225275">
                <a:tc gridSpan="3">
                  <a:txBody>
                    <a:bodyPr/>
                    <a:lstStyle/>
                    <a:p>
                      <a:pPr algn="ctr" fontAlgn="ctr"/>
                      <a:r>
                        <a:rPr lang="en-IN" sz="1200" b="1" u="none" strike="noStrike" dirty="0">
                          <a:effectLst/>
                          <a:latin typeface="Times New Roman" panose="02020603050405020304" pitchFamily="18" charset="0"/>
                          <a:cs typeface="Times New Roman" panose="02020603050405020304" pitchFamily="18" charset="0"/>
                        </a:rPr>
                        <a:t>ATTAINMENT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endParaRPr lang="en-IN"/>
                    </a:p>
                  </a:txBody>
                  <a:tcPr/>
                </a:tc>
                <a:tc hMerge="1">
                  <a:txBody>
                    <a:bodyPr/>
                    <a:lstStyle/>
                    <a:p>
                      <a:pPr algn="ctr" fontAlgn="ct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1.86</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2.05</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2.22</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gridSpan="2">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1.82</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1.72</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gridSpan="2">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 </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hMerge="1">
                  <a:txBody>
                    <a:bodyPr/>
                    <a:lstStyle/>
                    <a:p>
                      <a:pPr algn="ctr" fontAlgn="ctr"/>
                      <a:endParaRPr lang="en-I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0.74</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fontAlgn="ctr"/>
                      <a:r>
                        <a:rPr lang="en-IN" sz="1200" u="none" strike="noStrike" dirty="0">
                          <a:effectLst/>
                          <a:latin typeface="Times New Roman" panose="02020603050405020304" pitchFamily="18" charset="0"/>
                          <a:cs typeface="Times New Roman" panose="02020603050405020304" pitchFamily="18" charset="0"/>
                        </a:rPr>
                        <a:t>1.49</a:t>
                      </a:r>
                      <a:endParaRPr lang="en-I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660445588"/>
                  </a:ext>
                </a:extLst>
              </a:tr>
            </a:tbl>
          </a:graphicData>
        </a:graphic>
      </p:graphicFrame>
      <p:sp>
        <p:nvSpPr>
          <p:cNvPr id="8" name="TextBox 7">
            <a:extLst>
              <a:ext uri="{FF2B5EF4-FFF2-40B4-BE49-F238E27FC236}">
                <a16:creationId xmlns:a16="http://schemas.microsoft.com/office/drawing/2014/main" id="{8D871124-767F-4E7D-87B3-88E0BC20F923}"/>
              </a:ext>
            </a:extLst>
          </p:cNvPr>
          <p:cNvSpPr txBox="1"/>
          <p:nvPr/>
        </p:nvSpPr>
        <p:spPr>
          <a:xfrm>
            <a:off x="2794044" y="6206490"/>
            <a:ext cx="1303020" cy="369332"/>
          </a:xfrm>
          <a:prstGeom prst="rect">
            <a:avLst/>
          </a:prstGeom>
          <a:noFill/>
        </p:spPr>
        <p:txBody>
          <a:bodyPr wrap="square" rtlCol="0">
            <a:spAutoFit/>
          </a:bodyPr>
          <a:lstStyle/>
          <a:p>
            <a:r>
              <a:rPr lang="en-US" dirty="0">
                <a:hlinkClick r:id="rId2" action="ppaction://hlinkfile"/>
              </a:rPr>
              <a:t>EXCEL File</a:t>
            </a:r>
            <a:endParaRPr lang="en-US" dirty="0"/>
          </a:p>
        </p:txBody>
      </p:sp>
      <p:pic>
        <p:nvPicPr>
          <p:cNvPr id="9" name="object 3">
            <a:extLst>
              <a:ext uri="{FF2B5EF4-FFF2-40B4-BE49-F238E27FC236}">
                <a16:creationId xmlns:a16="http://schemas.microsoft.com/office/drawing/2014/main" id="{4A8A5C4D-0519-473C-BE41-FAC97E679C89}"/>
              </a:ext>
            </a:extLst>
          </p:cNvPr>
          <p:cNvPicPr/>
          <p:nvPr/>
        </p:nvPicPr>
        <p:blipFill>
          <a:blip r:embed="rId3" cstate="print"/>
          <a:stretch>
            <a:fillRect/>
          </a:stretch>
        </p:blipFill>
        <p:spPr>
          <a:xfrm>
            <a:off x="161544" y="117347"/>
            <a:ext cx="1025652" cy="960119"/>
          </a:xfrm>
          <a:prstGeom prst="rect">
            <a:avLst/>
          </a:prstGeom>
        </p:spPr>
      </p:pic>
      <p:sp>
        <p:nvSpPr>
          <p:cNvPr id="10" name="Footer Placeholder 7">
            <a:extLst>
              <a:ext uri="{FF2B5EF4-FFF2-40B4-BE49-F238E27FC236}">
                <a16:creationId xmlns:a16="http://schemas.microsoft.com/office/drawing/2014/main" id="{DB7A8E6F-E890-4084-9660-D545B24F46A2}"/>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11" name="Date Placeholder 8">
            <a:extLst>
              <a:ext uri="{FF2B5EF4-FFF2-40B4-BE49-F238E27FC236}">
                <a16:creationId xmlns:a16="http://schemas.microsoft.com/office/drawing/2014/main" id="{CAC91B77-3796-400B-9EE9-83F38553CC13}"/>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12" name="Slide Number Placeholder 3">
            <a:extLst>
              <a:ext uri="{FF2B5EF4-FFF2-40B4-BE49-F238E27FC236}">
                <a16:creationId xmlns:a16="http://schemas.microsoft.com/office/drawing/2014/main" id="{3C8A2A45-D4C6-45FF-984C-A144A5DDFB9D}"/>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69</a:t>
            </a:fld>
            <a:endParaRPr lang="en-IN" sz="1800" spc="400" dirty="0">
              <a:solidFill>
                <a:schemeClr val="bg1">
                  <a:lumMod val="95000"/>
                </a:schemeClr>
              </a:solidFill>
            </a:endParaRPr>
          </a:p>
        </p:txBody>
      </p:sp>
    </p:spTree>
    <p:extLst>
      <p:ext uri="{BB962C8B-B14F-4D97-AF65-F5344CB8AC3E}">
        <p14:creationId xmlns:p14="http://schemas.microsoft.com/office/powerpoint/2010/main" val="3872632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23CCC9-0792-403C-AFEF-841D911827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1252598" cy="1252598"/>
          </a:xfrm>
          <a:prstGeom prst="rect">
            <a:avLst/>
          </a:prstGeom>
        </p:spPr>
      </p:pic>
      <p:sp>
        <p:nvSpPr>
          <p:cNvPr id="5" name="Rectangle 8">
            <a:extLst>
              <a:ext uri="{FF2B5EF4-FFF2-40B4-BE49-F238E27FC236}">
                <a16:creationId xmlns:a16="http://schemas.microsoft.com/office/drawing/2014/main" id="{9EAEFE89-8732-42EF-BFCA-EF887B6EA8CE}"/>
              </a:ext>
            </a:extLst>
          </p:cNvPr>
          <p:cNvSpPr/>
          <p:nvPr/>
        </p:nvSpPr>
        <p:spPr>
          <a:xfrm>
            <a:off x="1723171" y="21862"/>
            <a:ext cx="934239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pPr>
            <a:r>
              <a:rPr lang="en-US" sz="3000" b="1"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Staffs</a:t>
            </a:r>
            <a:r>
              <a:rPr kumimoji="0" lang="en-US" sz="3000" b="1" i="0" u="none" strike="noStrike" kern="1200" normalizeH="0" baseline="0" noProof="0" dirty="0">
                <a:ln w="0"/>
                <a:solidFill>
                  <a:srgbClr val="0070C0"/>
                </a:solidFill>
                <a:effectLst>
                  <a:outerShdw blurRad="38100" dist="19050" dir="2700000" algn="tl" rotWithShape="0">
                    <a:schemeClr val="dk1">
                      <a:alpha val="40000"/>
                    </a:schemeClr>
                  </a:outerShdw>
                </a:effectLst>
                <a:uLnTx/>
                <a:uFillTx/>
                <a:latin typeface="Garamond"/>
                <a:ea typeface="Cambria" panose="02040503050406030204" pitchFamily="18" charset="0"/>
                <a:cs typeface="+mn-cs"/>
              </a:rPr>
              <a:t> Achievements</a:t>
            </a:r>
            <a:endParaRPr kumimoji="0" lang="en-IN" sz="3000" b="1" i="0" u="none" strike="noStrike" kern="1200" normalizeH="0" baseline="0" noProof="0" dirty="0">
              <a:ln w="0"/>
              <a:solidFill>
                <a:srgbClr val="0070C0"/>
              </a:solidFill>
              <a:effectLst>
                <a:outerShdw blurRad="38100" dist="19050" dir="2700000" algn="tl" rotWithShape="0">
                  <a:schemeClr val="dk1">
                    <a:alpha val="40000"/>
                  </a:schemeClr>
                </a:outerShdw>
              </a:effectLst>
              <a:uLnTx/>
              <a:uFillTx/>
              <a:latin typeface="Garamond"/>
              <a:ea typeface="Cambria" panose="02040503050406030204" pitchFamily="18" charset="0"/>
              <a:cs typeface="+mn-cs"/>
            </a:endParaRPr>
          </a:p>
        </p:txBody>
      </p:sp>
      <p:cxnSp>
        <p:nvCxnSpPr>
          <p:cNvPr id="7" name="Straight Connector 6">
            <a:extLst>
              <a:ext uri="{FF2B5EF4-FFF2-40B4-BE49-F238E27FC236}">
                <a16:creationId xmlns:a16="http://schemas.microsoft.com/office/drawing/2014/main" id="{F3EA752A-BC47-44C5-ACBC-D55F9B3BBC14}"/>
              </a:ext>
            </a:extLst>
          </p:cNvPr>
          <p:cNvCxnSpPr/>
          <p:nvPr/>
        </p:nvCxnSpPr>
        <p:spPr>
          <a:xfrm>
            <a:off x="2002971" y="585476"/>
            <a:ext cx="9303658" cy="0"/>
          </a:xfrm>
          <a:prstGeom prst="line">
            <a:avLst/>
          </a:prstGeom>
          <a:ln w="127000" cap="rnd" cmpd="tri">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17" name="image122.jpeg">
            <a:extLst>
              <a:ext uri="{FF2B5EF4-FFF2-40B4-BE49-F238E27FC236}">
                <a16:creationId xmlns:a16="http://schemas.microsoft.com/office/drawing/2014/main" id="{60373CD4-D626-4F2E-9C8B-16C10B243621}"/>
              </a:ext>
            </a:extLst>
          </p:cNvPr>
          <p:cNvPicPr/>
          <p:nvPr/>
        </p:nvPicPr>
        <p:blipFill>
          <a:blip r:embed="rId3" cstate="print"/>
          <a:stretch>
            <a:fillRect/>
          </a:stretch>
        </p:blipFill>
        <p:spPr>
          <a:xfrm>
            <a:off x="2002971" y="881210"/>
            <a:ext cx="2196096" cy="1439227"/>
          </a:xfrm>
          <a:prstGeom prst="rect">
            <a:avLst/>
          </a:prstGeom>
        </p:spPr>
      </p:pic>
      <p:sp>
        <p:nvSpPr>
          <p:cNvPr id="18" name="TextBox 17">
            <a:extLst>
              <a:ext uri="{FF2B5EF4-FFF2-40B4-BE49-F238E27FC236}">
                <a16:creationId xmlns:a16="http://schemas.microsoft.com/office/drawing/2014/main" id="{10FB94EA-745F-4AD2-A831-31FECACE12E6}"/>
              </a:ext>
            </a:extLst>
          </p:cNvPr>
          <p:cNvSpPr txBox="1"/>
          <p:nvPr/>
        </p:nvSpPr>
        <p:spPr>
          <a:xfrm>
            <a:off x="4178087" y="742956"/>
            <a:ext cx="7701412" cy="5458674"/>
          </a:xfrm>
          <a:prstGeom prst="rect">
            <a:avLst/>
          </a:prstGeom>
          <a:noFill/>
        </p:spPr>
        <p:txBody>
          <a:bodyPr wrap="square">
            <a:spAutoFit/>
          </a:bodyPr>
          <a:lstStyle/>
          <a:p>
            <a:pPr marL="285750" indent="-285750" algn="just">
              <a:lnSpc>
                <a:spcPct val="150000"/>
              </a:lnSpc>
              <a:spcBef>
                <a:spcPts val="0"/>
              </a:spcBef>
              <a:buFont typeface="Wingdings" panose="05000000000000000000" pitchFamily="2" charset="2"/>
              <a:buChar char="v"/>
            </a:pPr>
            <a:r>
              <a:rPr lang="en-IN" b="1" dirty="0">
                <a:solidFill>
                  <a:srgbClr val="0070C0"/>
                </a:solidFill>
                <a:latin typeface="Plantagenet Cherokee (Headings)"/>
                <a:cs typeface="Times New Roman" panose="02020603050405020304" pitchFamily="18" charset="0"/>
              </a:rPr>
              <a:t>Dr. Shashikala S V </a:t>
            </a:r>
            <a:r>
              <a:rPr lang="en-IN" dirty="0">
                <a:solidFill>
                  <a:schemeClr val="tx2"/>
                </a:solidFill>
                <a:latin typeface="Plantagenet Cherokee (Headings)"/>
                <a:cs typeface="Times New Roman" panose="02020603050405020304" pitchFamily="18" charset="0"/>
              </a:rPr>
              <a:t>has received </a:t>
            </a:r>
            <a:r>
              <a:rPr lang="en-IN" dirty="0">
                <a:solidFill>
                  <a:srgbClr val="0070C0"/>
                </a:solidFill>
                <a:latin typeface="Plantagenet Cherokee (Headings)"/>
                <a:cs typeface="Times New Roman" panose="02020603050405020304" pitchFamily="18" charset="0"/>
              </a:rPr>
              <a:t>Rs. 40 Lakhs funds from</a:t>
            </a:r>
            <a:r>
              <a:rPr lang="en-IN" dirty="0">
                <a:solidFill>
                  <a:schemeClr val="tx2"/>
                </a:solidFill>
                <a:latin typeface="Plantagenet Cherokee (Headings)"/>
                <a:cs typeface="Times New Roman" panose="02020603050405020304" pitchFamily="18" charset="0"/>
              </a:rPr>
              <a:t>                  VGST-</a:t>
            </a:r>
            <a:r>
              <a:rPr lang="en-US" altLang="en-US" dirty="0">
                <a:solidFill>
                  <a:schemeClr val="tx2"/>
                </a:solidFill>
                <a:latin typeface="Plantagenet Cherokee (Headings)"/>
              </a:rPr>
              <a:t>K-FIST-L2 Grants, GOK</a:t>
            </a:r>
          </a:p>
          <a:p>
            <a:pPr marL="285750" indent="-285750" algn="just">
              <a:lnSpc>
                <a:spcPct val="150000"/>
              </a:lnSpc>
              <a:spcBef>
                <a:spcPts val="0"/>
              </a:spcBef>
              <a:buFont typeface="Wingdings" panose="05000000000000000000" pitchFamily="2" charset="2"/>
              <a:buChar char="v"/>
            </a:pPr>
            <a:r>
              <a:rPr lang="en-US" altLang="en-US" b="1" dirty="0">
                <a:solidFill>
                  <a:srgbClr val="0070C0"/>
                </a:solidFill>
                <a:latin typeface="Plantagenet Cherokee (Headings)"/>
              </a:rPr>
              <a:t>Dr. Ravikumar G K </a:t>
            </a:r>
            <a:r>
              <a:rPr lang="en-US" altLang="en-US" dirty="0">
                <a:solidFill>
                  <a:schemeClr val="tx2"/>
                </a:solidFill>
                <a:latin typeface="Plantagenet Cherokee (Headings)"/>
              </a:rPr>
              <a:t>has been awarded KSCST “</a:t>
            </a:r>
            <a:r>
              <a:rPr lang="en-US" altLang="en-US" b="1" dirty="0">
                <a:solidFill>
                  <a:srgbClr val="0070C0"/>
                </a:solidFill>
                <a:latin typeface="Plantagenet Cherokee (Headings)"/>
              </a:rPr>
              <a:t>IP Award” </a:t>
            </a:r>
            <a:r>
              <a:rPr lang="en-US" altLang="en-US" dirty="0">
                <a:solidFill>
                  <a:schemeClr val="tx2"/>
                </a:solidFill>
                <a:latin typeface="Plantagenet Cherokee (Headings)"/>
              </a:rPr>
              <a:t>for the Year 2021 in appreciation &amp; recognition of his contribution in the field of Intellectual Property Rights (IPR) under Faculty Category. </a:t>
            </a:r>
          </a:p>
          <a:p>
            <a:pPr marL="285750" indent="-285750" algn="just">
              <a:lnSpc>
                <a:spcPct val="150000"/>
              </a:lnSpc>
              <a:spcBef>
                <a:spcPts val="0"/>
              </a:spcBef>
              <a:buFont typeface="Wingdings" panose="05000000000000000000" pitchFamily="2" charset="2"/>
              <a:buChar char="v"/>
            </a:pPr>
            <a:r>
              <a:rPr lang="en-US" altLang="en-US" b="1" dirty="0">
                <a:solidFill>
                  <a:srgbClr val="0070C0"/>
                </a:solidFill>
                <a:latin typeface="Plantagenet Cherokee (Headings)"/>
              </a:rPr>
              <a:t>Dr. Ravikumar G K </a:t>
            </a:r>
            <a:r>
              <a:rPr lang="en-US" altLang="en-US" dirty="0">
                <a:solidFill>
                  <a:schemeClr val="tx2"/>
                </a:solidFill>
                <a:latin typeface="Plantagenet Cherokee (Headings)"/>
              </a:rPr>
              <a:t>has recognized as </a:t>
            </a:r>
            <a:r>
              <a:rPr lang="en-US" altLang="en-US" b="1" dirty="0">
                <a:solidFill>
                  <a:srgbClr val="0070C0"/>
                </a:solidFill>
                <a:latin typeface="Plantagenet Cherokee (Headings)"/>
              </a:rPr>
              <a:t>IEEE Senior Member</a:t>
            </a:r>
            <a:r>
              <a:rPr lang="en-US" altLang="en-US" dirty="0">
                <a:solidFill>
                  <a:srgbClr val="0070C0"/>
                </a:solidFill>
                <a:latin typeface="Plantagenet Cherokee (Headings)"/>
              </a:rPr>
              <a:t>.</a:t>
            </a:r>
          </a:p>
          <a:p>
            <a:pPr marL="285750" indent="-285750" algn="just">
              <a:lnSpc>
                <a:spcPct val="150000"/>
              </a:lnSpc>
              <a:spcBef>
                <a:spcPts val="0"/>
              </a:spcBef>
              <a:buFont typeface="Wingdings" panose="05000000000000000000" pitchFamily="2" charset="2"/>
              <a:buChar char="v"/>
            </a:pPr>
            <a:r>
              <a:rPr lang="en-IN" dirty="0">
                <a:solidFill>
                  <a:schemeClr val="tx2"/>
                </a:solidFill>
                <a:latin typeface="Plantagenet Cherokee (Headings)"/>
                <a:cs typeface="Times New Roman" panose="02020603050405020304" pitchFamily="18" charset="0"/>
              </a:rPr>
              <a:t>Faculties have membership in IEEE, ISTE, ISCA, CSI, IAENG, MIE etc.,</a:t>
            </a:r>
          </a:p>
          <a:p>
            <a:pPr marL="285750" indent="-285750" algn="just">
              <a:lnSpc>
                <a:spcPct val="150000"/>
              </a:lnSpc>
              <a:spcBef>
                <a:spcPts val="0"/>
              </a:spcBef>
              <a:buFont typeface="Wingdings" panose="05000000000000000000" pitchFamily="2" charset="2"/>
              <a:buChar char="v"/>
            </a:pPr>
            <a:r>
              <a:rPr lang="en-IN" dirty="0">
                <a:solidFill>
                  <a:srgbClr val="0070C0"/>
                </a:solidFill>
                <a:latin typeface="Plantagenet Cherokee (Headings)"/>
                <a:cs typeface="Times New Roman" panose="02020603050405020304" pitchFamily="18" charset="0"/>
              </a:rPr>
              <a:t>5 Research Scholars have</a:t>
            </a:r>
            <a:r>
              <a:rPr lang="en-IN" dirty="0">
                <a:solidFill>
                  <a:schemeClr val="tx2"/>
                </a:solidFill>
                <a:latin typeface="Plantagenet Cherokee (Headings)"/>
                <a:cs typeface="Times New Roman" panose="02020603050405020304" pitchFamily="18" charset="0"/>
              </a:rPr>
              <a:t> awarded </a:t>
            </a:r>
            <a:r>
              <a:rPr lang="en-IN" dirty="0">
                <a:solidFill>
                  <a:srgbClr val="0070C0"/>
                </a:solidFill>
                <a:latin typeface="Plantagenet Cherokee (Headings)"/>
                <a:cs typeface="Times New Roman" panose="02020603050405020304" pitchFamily="18" charset="0"/>
              </a:rPr>
              <a:t>Ph.D.</a:t>
            </a:r>
            <a:r>
              <a:rPr lang="en-IN" dirty="0">
                <a:solidFill>
                  <a:schemeClr val="tx2"/>
                </a:solidFill>
                <a:latin typeface="Plantagenet Cherokee (Headings)"/>
                <a:cs typeface="Times New Roman" panose="02020603050405020304" pitchFamily="18" charset="0"/>
              </a:rPr>
              <a:t> under the guidance of            </a:t>
            </a:r>
            <a:r>
              <a:rPr lang="en-IN" b="1" dirty="0" err="1">
                <a:solidFill>
                  <a:srgbClr val="0070C0"/>
                </a:solidFill>
                <a:latin typeface="Plantagenet Cherokee (Headings)"/>
                <a:cs typeface="Times New Roman" panose="02020603050405020304" pitchFamily="18" charset="0"/>
              </a:rPr>
              <a:t>Dr.</a:t>
            </a:r>
            <a:r>
              <a:rPr lang="en-IN" b="1" dirty="0">
                <a:solidFill>
                  <a:srgbClr val="0070C0"/>
                </a:solidFill>
                <a:latin typeface="Plantagenet Cherokee (Headings)"/>
                <a:cs typeface="Times New Roman" panose="02020603050405020304" pitchFamily="18" charset="0"/>
              </a:rPr>
              <a:t> Ravikumar G K </a:t>
            </a:r>
            <a:r>
              <a:rPr lang="en-IN" dirty="0">
                <a:solidFill>
                  <a:schemeClr val="tx2"/>
                </a:solidFill>
                <a:latin typeface="Plantagenet Cherokee (Headings)"/>
                <a:cs typeface="Times New Roman" panose="02020603050405020304" pitchFamily="18" charset="0"/>
              </a:rPr>
              <a:t>during 2019-20 and 2020-21 from </a:t>
            </a:r>
            <a:r>
              <a:rPr lang="en-IN" dirty="0">
                <a:solidFill>
                  <a:srgbClr val="0070C0"/>
                </a:solidFill>
                <a:latin typeface="Plantagenet Cherokee (Headings)"/>
                <a:cs typeface="Times New Roman" panose="02020603050405020304" pitchFamily="18" charset="0"/>
              </a:rPr>
              <a:t>VTU, Belagavi</a:t>
            </a:r>
            <a:r>
              <a:rPr lang="en-IN" dirty="0">
                <a:solidFill>
                  <a:schemeClr val="tx2"/>
                </a:solidFill>
                <a:latin typeface="Plantagenet Cherokee (Headings)"/>
                <a:cs typeface="Times New Roman" panose="02020603050405020304" pitchFamily="18" charset="0"/>
              </a:rPr>
              <a:t>.</a:t>
            </a:r>
          </a:p>
          <a:p>
            <a:pPr marL="285750" indent="-285750" algn="just">
              <a:lnSpc>
                <a:spcPct val="150000"/>
              </a:lnSpc>
              <a:buFont typeface="Wingdings" panose="05000000000000000000" pitchFamily="2" charset="2"/>
              <a:buChar char="v"/>
            </a:pPr>
            <a:r>
              <a:rPr lang="en-IN" dirty="0">
                <a:solidFill>
                  <a:schemeClr val="tx2"/>
                </a:solidFill>
                <a:latin typeface="Plantagenet Cherokee (Headings)"/>
                <a:cs typeface="Times New Roman" panose="02020603050405020304" pitchFamily="18" charset="0"/>
              </a:rPr>
              <a:t>Staffs are doing </a:t>
            </a:r>
            <a:r>
              <a:rPr lang="en-IN" dirty="0">
                <a:solidFill>
                  <a:srgbClr val="0070C0"/>
                </a:solidFill>
                <a:latin typeface="Plantagenet Cherokee (Headings)"/>
                <a:cs typeface="Times New Roman" panose="02020603050405020304" pitchFamily="18" charset="0"/>
              </a:rPr>
              <a:t>MOOC</a:t>
            </a:r>
            <a:r>
              <a:rPr lang="en-IN" dirty="0">
                <a:solidFill>
                  <a:schemeClr val="tx2"/>
                </a:solidFill>
                <a:latin typeface="Plantagenet Cherokee (Headings)"/>
                <a:cs typeface="Times New Roman" panose="02020603050405020304" pitchFamily="18" charset="0"/>
              </a:rPr>
              <a:t> certification course every year.</a:t>
            </a:r>
          </a:p>
          <a:p>
            <a:pPr marL="285750" indent="-285750" algn="just">
              <a:lnSpc>
                <a:spcPct val="150000"/>
              </a:lnSpc>
              <a:buFont typeface="Wingdings" panose="05000000000000000000" pitchFamily="2" charset="2"/>
              <a:buChar char="v"/>
            </a:pPr>
            <a:r>
              <a:rPr lang="en-IN" dirty="0">
                <a:solidFill>
                  <a:schemeClr val="tx2"/>
                </a:solidFill>
                <a:latin typeface="Plantagenet Cherokee (Headings)"/>
                <a:cs typeface="Times New Roman" panose="02020603050405020304" pitchFamily="18" charset="0"/>
              </a:rPr>
              <a:t>Staffs are publishing papers in </a:t>
            </a:r>
            <a:r>
              <a:rPr lang="en-IN" dirty="0">
                <a:solidFill>
                  <a:srgbClr val="0070C0"/>
                </a:solidFill>
                <a:latin typeface="Plantagenet Cherokee (Headings)"/>
                <a:cs typeface="Times New Roman" panose="02020603050405020304" pitchFamily="18" charset="0"/>
              </a:rPr>
              <a:t>Scopus Indexed </a:t>
            </a:r>
            <a:r>
              <a:rPr lang="en-IN" dirty="0">
                <a:solidFill>
                  <a:schemeClr val="tx2"/>
                </a:solidFill>
                <a:latin typeface="Plantagenet Cherokee (Headings)"/>
                <a:cs typeface="Times New Roman" panose="02020603050405020304" pitchFamily="18" charset="0"/>
              </a:rPr>
              <a:t>Journals.</a:t>
            </a:r>
          </a:p>
          <a:p>
            <a:pPr marL="285750" indent="-285750" algn="just">
              <a:lnSpc>
                <a:spcPct val="150000"/>
              </a:lnSpc>
              <a:buFont typeface="Wingdings" panose="05000000000000000000" pitchFamily="2" charset="2"/>
              <a:buChar char="v"/>
            </a:pPr>
            <a:r>
              <a:rPr lang="en-IN" dirty="0">
                <a:solidFill>
                  <a:schemeClr val="tx2"/>
                </a:solidFill>
                <a:latin typeface="Plantagenet Cherokee (Headings)"/>
                <a:cs typeface="Times New Roman" panose="02020603050405020304" pitchFamily="18" charset="0"/>
              </a:rPr>
              <a:t>Patent have filed by the staffs.</a:t>
            </a:r>
          </a:p>
          <a:p>
            <a:pPr marL="285750" indent="-285750" algn="just">
              <a:lnSpc>
                <a:spcPct val="150000"/>
              </a:lnSpc>
              <a:buFont typeface="Wingdings" panose="05000000000000000000" pitchFamily="2" charset="2"/>
              <a:buChar char="v"/>
            </a:pPr>
            <a:r>
              <a:rPr lang="en-IN" dirty="0">
                <a:solidFill>
                  <a:schemeClr val="tx2"/>
                </a:solidFill>
                <a:latin typeface="Plantagenet Cherokee (Headings)"/>
                <a:cs typeface="Times New Roman" panose="02020603050405020304" pitchFamily="18" charset="0"/>
              </a:rPr>
              <a:t>Dr . Siddharth B K has awarded PhD.   </a:t>
            </a:r>
          </a:p>
        </p:txBody>
      </p:sp>
      <p:pic>
        <p:nvPicPr>
          <p:cNvPr id="3" name="Picture 2">
            <a:extLst>
              <a:ext uri="{FF2B5EF4-FFF2-40B4-BE49-F238E27FC236}">
                <a16:creationId xmlns:a16="http://schemas.microsoft.com/office/drawing/2014/main" id="{A9EFFEBB-73D3-4272-AF62-C57C87CE0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3715" y="2400913"/>
            <a:ext cx="2154608" cy="2056174"/>
          </a:xfrm>
          <a:prstGeom prst="rect">
            <a:avLst/>
          </a:prstGeom>
        </p:spPr>
      </p:pic>
      <p:pic>
        <p:nvPicPr>
          <p:cNvPr id="10" name="Picture 9">
            <a:extLst>
              <a:ext uri="{FF2B5EF4-FFF2-40B4-BE49-F238E27FC236}">
                <a16:creationId xmlns:a16="http://schemas.microsoft.com/office/drawing/2014/main" id="{C90E5686-2512-473A-835C-BAAC2D51CE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3715" y="4614567"/>
            <a:ext cx="2176289" cy="1896592"/>
          </a:xfrm>
          <a:prstGeom prst="rect">
            <a:avLst/>
          </a:prstGeom>
        </p:spPr>
      </p:pic>
      <p:sp>
        <p:nvSpPr>
          <p:cNvPr id="14" name="Slide Number Placeholder 3">
            <a:extLst>
              <a:ext uri="{FF2B5EF4-FFF2-40B4-BE49-F238E27FC236}">
                <a16:creationId xmlns:a16="http://schemas.microsoft.com/office/drawing/2014/main" id="{8B03B65C-385B-4D62-A717-7ABD9CFBC9E5}"/>
              </a:ext>
            </a:extLst>
          </p:cNvPr>
          <p:cNvSpPr>
            <a:spLocks noGrp="1"/>
          </p:cNvSpPr>
          <p:nvPr>
            <p:ph type="sldNum" sz="quarter" idx="12"/>
          </p:nvPr>
        </p:nvSpPr>
        <p:spPr>
          <a:xfrm>
            <a:off x="11567886" y="6545956"/>
            <a:ext cx="569522" cy="312044"/>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7</a:t>
            </a:fld>
            <a:endParaRPr lang="en-IN" sz="1800" spc="400" dirty="0">
              <a:solidFill>
                <a:schemeClr val="bg1">
                  <a:lumMod val="95000"/>
                </a:schemeClr>
              </a:solidFill>
            </a:endParaRPr>
          </a:p>
        </p:txBody>
      </p:sp>
      <p:sp>
        <p:nvSpPr>
          <p:cNvPr id="19" name="Footer Placeholder 7">
            <a:extLst>
              <a:ext uri="{FF2B5EF4-FFF2-40B4-BE49-F238E27FC236}">
                <a16:creationId xmlns:a16="http://schemas.microsoft.com/office/drawing/2014/main" id="{838A04A3-7332-45C1-A757-B6AECC1E2CAB}"/>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0" name="Date Placeholder 8">
            <a:extLst>
              <a:ext uri="{FF2B5EF4-FFF2-40B4-BE49-F238E27FC236}">
                <a16:creationId xmlns:a16="http://schemas.microsoft.com/office/drawing/2014/main" id="{DB276C31-09EF-4EF1-8AED-712CAFE3CA4D}"/>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21" name="Rounded Rectangle 4">
            <a:extLst>
              <a:ext uri="{FF2B5EF4-FFF2-40B4-BE49-F238E27FC236}">
                <a16:creationId xmlns:a16="http://schemas.microsoft.com/office/drawing/2014/main" id="{A14F6125-DA44-45D3-895B-034293A49137}"/>
              </a:ext>
            </a:extLst>
          </p:cNvPr>
          <p:cNvSpPr/>
          <p:nvPr/>
        </p:nvSpPr>
        <p:spPr>
          <a:xfrm>
            <a:off x="93696" y="1600824"/>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HOD Profile</a:t>
            </a:r>
          </a:p>
        </p:txBody>
      </p:sp>
      <p:sp>
        <p:nvSpPr>
          <p:cNvPr id="22" name="Rounded Rectangle 5">
            <a:extLst>
              <a:ext uri="{FF2B5EF4-FFF2-40B4-BE49-F238E27FC236}">
                <a16:creationId xmlns:a16="http://schemas.microsoft.com/office/drawing/2014/main" id="{DD9913E4-2BBA-4A38-8383-6E732C6B0967}"/>
              </a:ext>
            </a:extLst>
          </p:cNvPr>
          <p:cNvSpPr/>
          <p:nvPr/>
        </p:nvSpPr>
        <p:spPr>
          <a:xfrm>
            <a:off x="93696" y="2984263"/>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Department Profile</a:t>
            </a:r>
          </a:p>
        </p:txBody>
      </p:sp>
      <p:sp>
        <p:nvSpPr>
          <p:cNvPr id="23" name="Rounded Rectangle 20">
            <a:hlinkClick r:id="" action="ppaction://noaction" highlightClick="1"/>
            <a:extLst>
              <a:ext uri="{FF2B5EF4-FFF2-40B4-BE49-F238E27FC236}">
                <a16:creationId xmlns:a16="http://schemas.microsoft.com/office/drawing/2014/main" id="{7C7599C7-B41F-4D1B-B7B9-2D935E4B4F1A}"/>
              </a:ext>
            </a:extLst>
          </p:cNvPr>
          <p:cNvSpPr/>
          <p:nvPr/>
        </p:nvSpPr>
        <p:spPr>
          <a:xfrm>
            <a:off x="93696" y="3670302"/>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Department Achievements</a:t>
            </a:r>
          </a:p>
        </p:txBody>
      </p:sp>
      <p:sp>
        <p:nvSpPr>
          <p:cNvPr id="24" name="Rounded Rectangle 20">
            <a:hlinkClick r:id="" action="ppaction://noaction" highlightClick="1"/>
            <a:extLst>
              <a:ext uri="{FF2B5EF4-FFF2-40B4-BE49-F238E27FC236}">
                <a16:creationId xmlns:a16="http://schemas.microsoft.com/office/drawing/2014/main" id="{EE8D5BD7-1881-4467-A3CE-54F6A4CA1A94}"/>
              </a:ext>
            </a:extLst>
          </p:cNvPr>
          <p:cNvSpPr/>
          <p:nvPr/>
        </p:nvSpPr>
        <p:spPr>
          <a:xfrm>
            <a:off x="93697" y="4950709"/>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Student </a:t>
            </a:r>
          </a:p>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Achievements</a:t>
            </a:r>
          </a:p>
        </p:txBody>
      </p:sp>
      <p:sp>
        <p:nvSpPr>
          <p:cNvPr id="25" name="Rounded Rectangle 20">
            <a:hlinkClick r:id="" action="ppaction://noaction" highlightClick="1"/>
            <a:extLst>
              <a:ext uri="{FF2B5EF4-FFF2-40B4-BE49-F238E27FC236}">
                <a16:creationId xmlns:a16="http://schemas.microsoft.com/office/drawing/2014/main" id="{F84590A4-155A-4495-BC9E-503EDC6A493B}"/>
              </a:ext>
            </a:extLst>
          </p:cNvPr>
          <p:cNvSpPr/>
          <p:nvPr/>
        </p:nvSpPr>
        <p:spPr>
          <a:xfrm>
            <a:off x="113364" y="5663554"/>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Alumni Student Achievements</a:t>
            </a:r>
          </a:p>
        </p:txBody>
      </p:sp>
      <p:sp>
        <p:nvSpPr>
          <p:cNvPr id="26" name="Rounded Rectangle 20">
            <a:hlinkClick r:id="" action="ppaction://noaction" highlightClick="1"/>
            <a:extLst>
              <a:ext uri="{FF2B5EF4-FFF2-40B4-BE49-F238E27FC236}">
                <a16:creationId xmlns:a16="http://schemas.microsoft.com/office/drawing/2014/main" id="{0FC41D38-F380-4D31-929B-9996C4875EA9}"/>
              </a:ext>
            </a:extLst>
          </p:cNvPr>
          <p:cNvSpPr/>
          <p:nvPr/>
        </p:nvSpPr>
        <p:spPr>
          <a:xfrm>
            <a:off x="105422" y="4301003"/>
            <a:ext cx="1792530"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ea typeface="Cambria" panose="02040503050406030204" pitchFamily="18" charset="0"/>
                <a:cs typeface="Times New Roman" panose="02020603050405020304" pitchFamily="18" charset="0"/>
              </a:rPr>
              <a:t>Staffs</a:t>
            </a:r>
          </a:p>
          <a:p>
            <a:pPr algn="ctr"/>
            <a:r>
              <a:rPr lang="en-IN" sz="1300" dirty="0">
                <a:latin typeface="Times New Roman" panose="02020603050405020304" pitchFamily="18" charset="0"/>
                <a:ea typeface="Cambria" panose="02040503050406030204" pitchFamily="18" charset="0"/>
                <a:cs typeface="Times New Roman" panose="02020603050405020304" pitchFamily="18" charset="0"/>
              </a:rPr>
              <a:t> Achievements</a:t>
            </a:r>
          </a:p>
        </p:txBody>
      </p:sp>
      <p:sp>
        <p:nvSpPr>
          <p:cNvPr id="27" name="Rounded Rectangle 4">
            <a:extLst>
              <a:ext uri="{FF2B5EF4-FFF2-40B4-BE49-F238E27FC236}">
                <a16:creationId xmlns:a16="http://schemas.microsoft.com/office/drawing/2014/main" id="{25CAC0DE-2827-410C-86C0-E651226E5F5C}"/>
              </a:ext>
            </a:extLst>
          </p:cNvPr>
          <p:cNvSpPr/>
          <p:nvPr/>
        </p:nvSpPr>
        <p:spPr>
          <a:xfrm>
            <a:off x="92336" y="2298446"/>
            <a:ext cx="1792530" cy="612934"/>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Head R &amp; D, Professor Profile</a:t>
            </a:r>
          </a:p>
        </p:txBody>
      </p:sp>
    </p:spTree>
    <p:extLst>
      <p:ext uri="{BB962C8B-B14F-4D97-AF65-F5344CB8AC3E}">
        <p14:creationId xmlns:p14="http://schemas.microsoft.com/office/powerpoint/2010/main" val="12876976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object 2">
            <a:extLst>
              <a:ext uri="{FF2B5EF4-FFF2-40B4-BE49-F238E27FC236}">
                <a16:creationId xmlns:a16="http://schemas.microsoft.com/office/drawing/2014/main" id="{822A0CC1-12D4-4BD1-A814-712A6BA3C909}"/>
              </a:ext>
            </a:extLst>
          </p:cNvPr>
          <p:cNvSpPr txBox="1">
            <a:spLocks/>
          </p:cNvSpPr>
          <p:nvPr/>
        </p:nvSpPr>
        <p:spPr>
          <a:xfrm>
            <a:off x="2438400" y="304800"/>
            <a:ext cx="8229600" cy="874598"/>
          </a:xfrm>
          <a:prstGeom prst="rect">
            <a:avLst/>
          </a:prstGeom>
        </p:spPr>
        <p:txBody>
          <a:bodyPr vert="horz" wrap="square" lIns="0" tIns="12700" rIns="0" bIns="0" rtlCol="0">
            <a:spAutoFit/>
          </a:bodyPr>
          <a:lstStyle>
            <a:lvl1pPr>
              <a:defRPr sz="3200" b="1" i="0">
                <a:solidFill>
                  <a:srgbClr val="001F5F"/>
                </a:solidFill>
                <a:latin typeface="Times New Roman"/>
                <a:ea typeface="+mj-ea"/>
                <a:cs typeface="Times New Roman"/>
              </a:defRPr>
            </a:lvl1pPr>
          </a:lstStyle>
          <a:p>
            <a:pPr marL="1985010" marR="0" lvl="0" indent="0" defTabSz="914400" eaLnBrk="1" fontAlgn="auto" latinLnBrk="0" hangingPunct="1">
              <a:lnSpc>
                <a:spcPct val="100000"/>
              </a:lnSpc>
              <a:spcBef>
                <a:spcPts val="100"/>
              </a:spcBef>
              <a:spcAft>
                <a:spcPts val="0"/>
              </a:spcAft>
              <a:buClrTx/>
              <a:buSzTx/>
              <a:buFontTx/>
              <a:buNone/>
              <a:tabLst/>
              <a:defRPr/>
            </a:pPr>
            <a:r>
              <a:rPr kumimoji="0" lang="en-US" sz="2400" b="1" i="0" u="none" strike="noStrike" kern="0" cap="none" spc="-10" normalizeH="0" baseline="0" noProof="0">
                <a:ln>
                  <a:noFill/>
                </a:ln>
                <a:solidFill>
                  <a:srgbClr val="800000"/>
                </a:solidFill>
                <a:effectLst/>
                <a:uLnTx/>
                <a:uFillTx/>
                <a:latin typeface="Times New Roman" pitchFamily="18" charset="0"/>
                <a:ea typeface="+mj-ea"/>
                <a:cs typeface="Times New Roman" pitchFamily="18" charset="0"/>
              </a:rPr>
              <a:t>Continuous</a:t>
            </a:r>
            <a:r>
              <a:rPr kumimoji="0" lang="en-US" sz="2400" b="1" i="0" u="none" strike="noStrike" kern="0" cap="none" spc="-5" normalizeH="0" baseline="0" noProof="0">
                <a:ln>
                  <a:noFill/>
                </a:ln>
                <a:solidFill>
                  <a:srgbClr val="800000"/>
                </a:solidFill>
                <a:effectLst/>
                <a:uLnTx/>
                <a:uFillTx/>
                <a:latin typeface="Times New Roman" pitchFamily="18" charset="0"/>
                <a:ea typeface="+mj-ea"/>
                <a:cs typeface="Times New Roman" pitchFamily="18" charset="0"/>
              </a:rPr>
              <a:t> Quality</a:t>
            </a:r>
            <a:r>
              <a:rPr kumimoji="0" lang="en-US" sz="2400" b="1" i="0" u="none" strike="noStrike" kern="0" cap="none" spc="15" normalizeH="0" baseline="0" noProof="0">
                <a:ln>
                  <a:noFill/>
                </a:ln>
                <a:solidFill>
                  <a:srgbClr val="800000"/>
                </a:solidFill>
                <a:effectLst/>
                <a:uLnTx/>
                <a:uFillTx/>
                <a:latin typeface="Times New Roman" pitchFamily="18" charset="0"/>
                <a:ea typeface="+mj-ea"/>
                <a:cs typeface="Times New Roman" pitchFamily="18" charset="0"/>
              </a:rPr>
              <a:t> </a:t>
            </a:r>
            <a:r>
              <a:rPr kumimoji="0" lang="en-US" sz="2400" b="1" i="0" u="none" strike="noStrike" kern="0" cap="none" spc="-15" normalizeH="0" baseline="0" noProof="0">
                <a:ln>
                  <a:noFill/>
                </a:ln>
                <a:solidFill>
                  <a:srgbClr val="800000"/>
                </a:solidFill>
                <a:effectLst/>
                <a:uLnTx/>
                <a:uFillTx/>
                <a:latin typeface="Times New Roman" pitchFamily="18" charset="0"/>
                <a:ea typeface="+mj-ea"/>
                <a:cs typeface="Times New Roman" pitchFamily="18" charset="0"/>
              </a:rPr>
              <a:t>Improvement</a:t>
            </a:r>
            <a:r>
              <a:rPr kumimoji="0" lang="en-US" sz="2400" b="1" i="0" u="none" strike="noStrike" kern="0" cap="none" spc="15" normalizeH="0" baseline="0" noProof="0">
                <a:ln>
                  <a:noFill/>
                </a:ln>
                <a:solidFill>
                  <a:srgbClr val="800000"/>
                </a:solidFill>
                <a:effectLst/>
                <a:uLnTx/>
                <a:uFillTx/>
                <a:latin typeface="Times New Roman" pitchFamily="18" charset="0"/>
                <a:ea typeface="+mj-ea"/>
                <a:cs typeface="Times New Roman" pitchFamily="18" charset="0"/>
              </a:rPr>
              <a:t> </a:t>
            </a:r>
            <a:r>
              <a:rPr kumimoji="0" lang="en-US" sz="2400" b="1" i="0" u="none" strike="noStrike" kern="0" cap="none" spc="-10" normalizeH="0" baseline="0" noProof="0">
                <a:ln>
                  <a:noFill/>
                </a:ln>
                <a:solidFill>
                  <a:srgbClr val="800000"/>
                </a:solidFill>
                <a:effectLst/>
                <a:uLnTx/>
                <a:uFillTx/>
                <a:latin typeface="Times New Roman" pitchFamily="18" charset="0"/>
                <a:ea typeface="+mj-ea"/>
                <a:cs typeface="Times New Roman" pitchFamily="18" charset="0"/>
              </a:rPr>
              <a:t>(CQI</a:t>
            </a:r>
            <a:r>
              <a:rPr kumimoji="0" lang="en-US" sz="2400" b="1" i="0" u="none" strike="noStrike" kern="0" cap="none" spc="-10" normalizeH="0" baseline="0" noProof="0">
                <a:ln>
                  <a:noFill/>
                </a:ln>
                <a:solidFill>
                  <a:srgbClr val="800000"/>
                </a:solidFill>
                <a:effectLst/>
                <a:uLnTx/>
                <a:uFillTx/>
                <a:latin typeface="Calibri"/>
                <a:ea typeface="+mj-ea"/>
                <a:cs typeface="Calibri"/>
              </a:rPr>
              <a:t>)</a:t>
            </a:r>
            <a:br>
              <a:rPr kumimoji="0" lang="en-US" sz="3200" b="1" i="0" u="none" strike="noStrike" kern="0" cap="none" spc="0" normalizeH="0" baseline="0" noProof="0">
                <a:ln>
                  <a:noFill/>
                </a:ln>
                <a:solidFill>
                  <a:srgbClr val="001F5F"/>
                </a:solidFill>
                <a:effectLst/>
                <a:uLnTx/>
                <a:uFillTx/>
                <a:latin typeface="Calibri"/>
                <a:ea typeface="+mj-ea"/>
                <a:cs typeface="Calibri"/>
              </a:rPr>
            </a:br>
            <a:endParaRPr kumimoji="0" lang="en-US" sz="3200" b="1" i="0" u="none" strike="noStrike" kern="0" cap="none" spc="0" normalizeH="0" baseline="0" noProof="0" dirty="0">
              <a:ln>
                <a:noFill/>
              </a:ln>
              <a:solidFill>
                <a:srgbClr val="001F5F"/>
              </a:solidFill>
              <a:effectLst/>
              <a:uLnTx/>
              <a:uFillTx/>
              <a:latin typeface="Times New Roman"/>
              <a:ea typeface="+mj-ea"/>
              <a:cs typeface="Times New Roman"/>
            </a:endParaRPr>
          </a:p>
        </p:txBody>
      </p:sp>
      <p:pic>
        <p:nvPicPr>
          <p:cNvPr id="71" name="object 3">
            <a:extLst>
              <a:ext uri="{FF2B5EF4-FFF2-40B4-BE49-F238E27FC236}">
                <a16:creationId xmlns:a16="http://schemas.microsoft.com/office/drawing/2014/main" id="{4CCCDFAA-DA95-4E60-B5EF-1F9D5299D5F4}"/>
              </a:ext>
            </a:extLst>
          </p:cNvPr>
          <p:cNvPicPr/>
          <p:nvPr/>
        </p:nvPicPr>
        <p:blipFill>
          <a:blip r:embed="rId2" cstate="print"/>
          <a:stretch>
            <a:fillRect/>
          </a:stretch>
        </p:blipFill>
        <p:spPr>
          <a:xfrm>
            <a:off x="161544" y="117347"/>
            <a:ext cx="1025652" cy="960119"/>
          </a:xfrm>
          <a:prstGeom prst="rect">
            <a:avLst/>
          </a:prstGeom>
        </p:spPr>
      </p:pic>
      <p:grpSp>
        <p:nvGrpSpPr>
          <p:cNvPr id="72" name="object 5">
            <a:extLst>
              <a:ext uri="{FF2B5EF4-FFF2-40B4-BE49-F238E27FC236}">
                <a16:creationId xmlns:a16="http://schemas.microsoft.com/office/drawing/2014/main" id="{E523BBE6-1DC9-426B-B023-75CB74D17C45}"/>
              </a:ext>
            </a:extLst>
          </p:cNvPr>
          <p:cNvGrpSpPr/>
          <p:nvPr/>
        </p:nvGrpSpPr>
        <p:grpSpPr>
          <a:xfrm>
            <a:off x="4748784" y="1635251"/>
            <a:ext cx="6355080" cy="4419600"/>
            <a:chOff x="4748784" y="1635251"/>
            <a:chExt cx="6355080" cy="4419600"/>
          </a:xfrm>
        </p:grpSpPr>
        <p:sp>
          <p:nvSpPr>
            <p:cNvPr id="73" name="object 6">
              <a:extLst>
                <a:ext uri="{FF2B5EF4-FFF2-40B4-BE49-F238E27FC236}">
                  <a16:creationId xmlns:a16="http://schemas.microsoft.com/office/drawing/2014/main" id="{2CB304BC-EC3A-4329-89F1-1DFF63B9391B}"/>
                </a:ext>
              </a:extLst>
            </p:cNvPr>
            <p:cNvSpPr/>
            <p:nvPr/>
          </p:nvSpPr>
          <p:spPr>
            <a:xfrm>
              <a:off x="8389620" y="2665475"/>
              <a:ext cx="1676400" cy="2133600"/>
            </a:xfrm>
            <a:custGeom>
              <a:avLst/>
              <a:gdLst/>
              <a:ahLst/>
              <a:cxnLst/>
              <a:rect l="l" t="t" r="r" b="b"/>
              <a:pathLst>
                <a:path w="1676400" h="2133600">
                  <a:moveTo>
                    <a:pt x="0" y="279400"/>
                  </a:moveTo>
                  <a:lnTo>
                    <a:pt x="3656" y="234080"/>
                  </a:lnTo>
                  <a:lnTo>
                    <a:pt x="14244" y="191089"/>
                  </a:lnTo>
                  <a:lnTo>
                    <a:pt x="31186" y="151001"/>
                  </a:lnTo>
                  <a:lnTo>
                    <a:pt x="53908" y="114391"/>
                  </a:lnTo>
                  <a:lnTo>
                    <a:pt x="81835" y="81835"/>
                  </a:lnTo>
                  <a:lnTo>
                    <a:pt x="114391" y="53908"/>
                  </a:lnTo>
                  <a:lnTo>
                    <a:pt x="151001" y="31186"/>
                  </a:lnTo>
                  <a:lnTo>
                    <a:pt x="191089" y="14244"/>
                  </a:lnTo>
                  <a:lnTo>
                    <a:pt x="234080" y="3656"/>
                  </a:lnTo>
                  <a:lnTo>
                    <a:pt x="279400" y="0"/>
                  </a:lnTo>
                  <a:lnTo>
                    <a:pt x="1397000" y="0"/>
                  </a:lnTo>
                  <a:lnTo>
                    <a:pt x="1442319" y="3656"/>
                  </a:lnTo>
                  <a:lnTo>
                    <a:pt x="1485310" y="14244"/>
                  </a:lnTo>
                  <a:lnTo>
                    <a:pt x="1525398" y="31186"/>
                  </a:lnTo>
                  <a:lnTo>
                    <a:pt x="1562008" y="53908"/>
                  </a:lnTo>
                  <a:lnTo>
                    <a:pt x="1594564" y="81835"/>
                  </a:lnTo>
                  <a:lnTo>
                    <a:pt x="1622491" y="114391"/>
                  </a:lnTo>
                  <a:lnTo>
                    <a:pt x="1645213" y="151001"/>
                  </a:lnTo>
                  <a:lnTo>
                    <a:pt x="1662155" y="191089"/>
                  </a:lnTo>
                  <a:lnTo>
                    <a:pt x="1672743" y="234080"/>
                  </a:lnTo>
                  <a:lnTo>
                    <a:pt x="1676400" y="279400"/>
                  </a:lnTo>
                  <a:lnTo>
                    <a:pt x="1676400" y="1854200"/>
                  </a:lnTo>
                  <a:lnTo>
                    <a:pt x="1672743" y="1899519"/>
                  </a:lnTo>
                  <a:lnTo>
                    <a:pt x="1662155" y="1942510"/>
                  </a:lnTo>
                  <a:lnTo>
                    <a:pt x="1645213" y="1982598"/>
                  </a:lnTo>
                  <a:lnTo>
                    <a:pt x="1622491" y="2019208"/>
                  </a:lnTo>
                  <a:lnTo>
                    <a:pt x="1594564" y="2051764"/>
                  </a:lnTo>
                  <a:lnTo>
                    <a:pt x="1562008" y="2079691"/>
                  </a:lnTo>
                  <a:lnTo>
                    <a:pt x="1525398" y="2102413"/>
                  </a:lnTo>
                  <a:lnTo>
                    <a:pt x="1485310" y="2119355"/>
                  </a:lnTo>
                  <a:lnTo>
                    <a:pt x="1442319" y="2129943"/>
                  </a:lnTo>
                  <a:lnTo>
                    <a:pt x="1397000" y="2133600"/>
                  </a:lnTo>
                  <a:lnTo>
                    <a:pt x="279400" y="2133600"/>
                  </a:lnTo>
                  <a:lnTo>
                    <a:pt x="234080" y="2129943"/>
                  </a:lnTo>
                  <a:lnTo>
                    <a:pt x="191089" y="2119355"/>
                  </a:lnTo>
                  <a:lnTo>
                    <a:pt x="151001" y="2102413"/>
                  </a:lnTo>
                  <a:lnTo>
                    <a:pt x="114391" y="2079691"/>
                  </a:lnTo>
                  <a:lnTo>
                    <a:pt x="81835" y="2051764"/>
                  </a:lnTo>
                  <a:lnTo>
                    <a:pt x="53908" y="2019208"/>
                  </a:lnTo>
                  <a:lnTo>
                    <a:pt x="31186" y="1982598"/>
                  </a:lnTo>
                  <a:lnTo>
                    <a:pt x="14244" y="1942510"/>
                  </a:lnTo>
                  <a:lnTo>
                    <a:pt x="3656" y="1899519"/>
                  </a:lnTo>
                  <a:lnTo>
                    <a:pt x="0" y="1854200"/>
                  </a:lnTo>
                  <a:lnTo>
                    <a:pt x="0" y="279400"/>
                  </a:lnTo>
                  <a:close/>
                </a:path>
              </a:pathLst>
            </a:custGeom>
            <a:ln w="76200">
              <a:solidFill>
                <a:srgbClr val="0033CC"/>
              </a:solidFill>
            </a:ln>
          </p:spPr>
          <p:txBody>
            <a:bodyPr wrap="square" lIns="0" tIns="0" rIns="0" bIns="0" rtlCol="0"/>
            <a:lstStyle/>
            <a:p>
              <a:pPr defTabSz="914400"/>
              <a:endParaRPr>
                <a:solidFill>
                  <a:prstClr val="black"/>
                </a:solidFill>
                <a:latin typeface="Calibri"/>
              </a:endParaRPr>
            </a:p>
          </p:txBody>
        </p:sp>
        <p:sp>
          <p:nvSpPr>
            <p:cNvPr id="74" name="object 7">
              <a:extLst>
                <a:ext uri="{FF2B5EF4-FFF2-40B4-BE49-F238E27FC236}">
                  <a16:creationId xmlns:a16="http://schemas.microsoft.com/office/drawing/2014/main" id="{0437B589-34D7-48B8-B4EF-34274C63DB26}"/>
                </a:ext>
              </a:extLst>
            </p:cNvPr>
            <p:cNvSpPr/>
            <p:nvPr/>
          </p:nvSpPr>
          <p:spPr>
            <a:xfrm>
              <a:off x="8244840" y="2817875"/>
              <a:ext cx="678180" cy="2095500"/>
            </a:xfrm>
            <a:custGeom>
              <a:avLst/>
              <a:gdLst/>
              <a:ahLst/>
              <a:cxnLst/>
              <a:rect l="l" t="t" r="r" b="b"/>
              <a:pathLst>
                <a:path w="678179" h="2095500">
                  <a:moveTo>
                    <a:pt x="289560" y="289560"/>
                  </a:moveTo>
                  <a:lnTo>
                    <a:pt x="275082" y="260604"/>
                  </a:lnTo>
                  <a:lnTo>
                    <a:pt x="144780" y="0"/>
                  </a:lnTo>
                  <a:lnTo>
                    <a:pt x="0" y="289560"/>
                  </a:lnTo>
                  <a:lnTo>
                    <a:pt x="115824" y="289560"/>
                  </a:lnTo>
                  <a:lnTo>
                    <a:pt x="115824" y="304800"/>
                  </a:lnTo>
                  <a:lnTo>
                    <a:pt x="173736" y="304800"/>
                  </a:lnTo>
                  <a:lnTo>
                    <a:pt x="173736" y="289560"/>
                  </a:lnTo>
                  <a:lnTo>
                    <a:pt x="289560" y="289560"/>
                  </a:lnTo>
                  <a:close/>
                </a:path>
                <a:path w="678179" h="2095500">
                  <a:moveTo>
                    <a:pt x="678180" y="1943100"/>
                  </a:moveTo>
                  <a:lnTo>
                    <a:pt x="601980" y="1943100"/>
                  </a:lnTo>
                  <a:lnTo>
                    <a:pt x="601980" y="1866900"/>
                  </a:lnTo>
                  <a:lnTo>
                    <a:pt x="373380" y="1981200"/>
                  </a:lnTo>
                  <a:lnTo>
                    <a:pt x="601980" y="2095500"/>
                  </a:lnTo>
                  <a:lnTo>
                    <a:pt x="601980" y="2019300"/>
                  </a:lnTo>
                  <a:lnTo>
                    <a:pt x="678180" y="2019300"/>
                  </a:lnTo>
                  <a:lnTo>
                    <a:pt x="678180" y="1943100"/>
                  </a:lnTo>
                  <a:close/>
                </a:path>
              </a:pathLst>
            </a:custGeom>
            <a:solidFill>
              <a:srgbClr val="0033CC"/>
            </a:solidFill>
          </p:spPr>
          <p:txBody>
            <a:bodyPr wrap="square" lIns="0" tIns="0" rIns="0" bIns="0" rtlCol="0"/>
            <a:lstStyle/>
            <a:p>
              <a:pPr defTabSz="914400"/>
              <a:endParaRPr>
                <a:solidFill>
                  <a:prstClr val="black"/>
                </a:solidFill>
                <a:latin typeface="Calibri"/>
              </a:endParaRPr>
            </a:p>
          </p:txBody>
        </p:sp>
        <p:sp>
          <p:nvSpPr>
            <p:cNvPr id="75" name="object 8">
              <a:extLst>
                <a:ext uri="{FF2B5EF4-FFF2-40B4-BE49-F238E27FC236}">
                  <a16:creationId xmlns:a16="http://schemas.microsoft.com/office/drawing/2014/main" id="{2288D5F3-EA60-4D62-B88A-681D7D153F75}"/>
                </a:ext>
              </a:extLst>
            </p:cNvPr>
            <p:cNvSpPr/>
            <p:nvPr/>
          </p:nvSpPr>
          <p:spPr>
            <a:xfrm>
              <a:off x="6484620" y="2208275"/>
              <a:ext cx="4038600" cy="3124200"/>
            </a:xfrm>
            <a:custGeom>
              <a:avLst/>
              <a:gdLst/>
              <a:ahLst/>
              <a:cxnLst/>
              <a:rect l="l" t="t" r="r" b="b"/>
              <a:pathLst>
                <a:path w="4038600" h="3124200">
                  <a:moveTo>
                    <a:pt x="0" y="520700"/>
                  </a:moveTo>
                  <a:lnTo>
                    <a:pt x="2128" y="473312"/>
                  </a:lnTo>
                  <a:lnTo>
                    <a:pt x="8390" y="427115"/>
                  </a:lnTo>
                  <a:lnTo>
                    <a:pt x="18603" y="382293"/>
                  </a:lnTo>
                  <a:lnTo>
                    <a:pt x="32581" y="339029"/>
                  </a:lnTo>
                  <a:lnTo>
                    <a:pt x="50142" y="297508"/>
                  </a:lnTo>
                  <a:lnTo>
                    <a:pt x="71101" y="257913"/>
                  </a:lnTo>
                  <a:lnTo>
                    <a:pt x="95274" y="220428"/>
                  </a:lnTo>
                  <a:lnTo>
                    <a:pt x="122477" y="185238"/>
                  </a:lnTo>
                  <a:lnTo>
                    <a:pt x="152527" y="152526"/>
                  </a:lnTo>
                  <a:lnTo>
                    <a:pt x="185238" y="122477"/>
                  </a:lnTo>
                  <a:lnTo>
                    <a:pt x="220428" y="95274"/>
                  </a:lnTo>
                  <a:lnTo>
                    <a:pt x="257913" y="71101"/>
                  </a:lnTo>
                  <a:lnTo>
                    <a:pt x="297508" y="50142"/>
                  </a:lnTo>
                  <a:lnTo>
                    <a:pt x="339029" y="32581"/>
                  </a:lnTo>
                  <a:lnTo>
                    <a:pt x="382293" y="18603"/>
                  </a:lnTo>
                  <a:lnTo>
                    <a:pt x="427115" y="8390"/>
                  </a:lnTo>
                  <a:lnTo>
                    <a:pt x="473312" y="2128"/>
                  </a:lnTo>
                  <a:lnTo>
                    <a:pt x="520700" y="0"/>
                  </a:lnTo>
                  <a:lnTo>
                    <a:pt x="3517900" y="0"/>
                  </a:lnTo>
                  <a:lnTo>
                    <a:pt x="3565287" y="2128"/>
                  </a:lnTo>
                  <a:lnTo>
                    <a:pt x="3611484" y="8390"/>
                  </a:lnTo>
                  <a:lnTo>
                    <a:pt x="3656306" y="18603"/>
                  </a:lnTo>
                  <a:lnTo>
                    <a:pt x="3699570" y="32581"/>
                  </a:lnTo>
                  <a:lnTo>
                    <a:pt x="3741091" y="50142"/>
                  </a:lnTo>
                  <a:lnTo>
                    <a:pt x="3780686" y="71101"/>
                  </a:lnTo>
                  <a:lnTo>
                    <a:pt x="3818171" y="95274"/>
                  </a:lnTo>
                  <a:lnTo>
                    <a:pt x="3853361" y="122477"/>
                  </a:lnTo>
                  <a:lnTo>
                    <a:pt x="3886072" y="152527"/>
                  </a:lnTo>
                  <a:lnTo>
                    <a:pt x="3916122" y="185238"/>
                  </a:lnTo>
                  <a:lnTo>
                    <a:pt x="3943325" y="220428"/>
                  </a:lnTo>
                  <a:lnTo>
                    <a:pt x="3967498" y="257913"/>
                  </a:lnTo>
                  <a:lnTo>
                    <a:pt x="3988457" y="297508"/>
                  </a:lnTo>
                  <a:lnTo>
                    <a:pt x="4006018" y="339029"/>
                  </a:lnTo>
                  <a:lnTo>
                    <a:pt x="4019996" y="382293"/>
                  </a:lnTo>
                  <a:lnTo>
                    <a:pt x="4030209" y="427115"/>
                  </a:lnTo>
                  <a:lnTo>
                    <a:pt x="4036471" y="473312"/>
                  </a:lnTo>
                  <a:lnTo>
                    <a:pt x="4038600" y="520700"/>
                  </a:lnTo>
                  <a:lnTo>
                    <a:pt x="4038600" y="2603500"/>
                  </a:lnTo>
                  <a:lnTo>
                    <a:pt x="4036471" y="2650887"/>
                  </a:lnTo>
                  <a:lnTo>
                    <a:pt x="4030209" y="2697084"/>
                  </a:lnTo>
                  <a:lnTo>
                    <a:pt x="4019996" y="2741906"/>
                  </a:lnTo>
                  <a:lnTo>
                    <a:pt x="4006018" y="2785170"/>
                  </a:lnTo>
                  <a:lnTo>
                    <a:pt x="3988457" y="2826691"/>
                  </a:lnTo>
                  <a:lnTo>
                    <a:pt x="3967498" y="2866286"/>
                  </a:lnTo>
                  <a:lnTo>
                    <a:pt x="3943325" y="2903771"/>
                  </a:lnTo>
                  <a:lnTo>
                    <a:pt x="3916122" y="2938961"/>
                  </a:lnTo>
                  <a:lnTo>
                    <a:pt x="3886073" y="2971673"/>
                  </a:lnTo>
                  <a:lnTo>
                    <a:pt x="3853361" y="3001722"/>
                  </a:lnTo>
                  <a:lnTo>
                    <a:pt x="3818171" y="3028925"/>
                  </a:lnTo>
                  <a:lnTo>
                    <a:pt x="3780686" y="3053098"/>
                  </a:lnTo>
                  <a:lnTo>
                    <a:pt x="3741091" y="3074057"/>
                  </a:lnTo>
                  <a:lnTo>
                    <a:pt x="3699570" y="3091618"/>
                  </a:lnTo>
                  <a:lnTo>
                    <a:pt x="3656306" y="3105596"/>
                  </a:lnTo>
                  <a:lnTo>
                    <a:pt x="3611484" y="3115809"/>
                  </a:lnTo>
                  <a:lnTo>
                    <a:pt x="3565287" y="3122071"/>
                  </a:lnTo>
                  <a:lnTo>
                    <a:pt x="3517900" y="3124200"/>
                  </a:lnTo>
                  <a:lnTo>
                    <a:pt x="520700" y="3124200"/>
                  </a:lnTo>
                  <a:lnTo>
                    <a:pt x="473312" y="3122071"/>
                  </a:lnTo>
                  <a:lnTo>
                    <a:pt x="427115" y="3115809"/>
                  </a:lnTo>
                  <a:lnTo>
                    <a:pt x="382293" y="3105596"/>
                  </a:lnTo>
                  <a:lnTo>
                    <a:pt x="339029" y="3091618"/>
                  </a:lnTo>
                  <a:lnTo>
                    <a:pt x="297508" y="3074057"/>
                  </a:lnTo>
                  <a:lnTo>
                    <a:pt x="257913" y="3053098"/>
                  </a:lnTo>
                  <a:lnTo>
                    <a:pt x="220428" y="3028925"/>
                  </a:lnTo>
                  <a:lnTo>
                    <a:pt x="185238" y="3001722"/>
                  </a:lnTo>
                  <a:lnTo>
                    <a:pt x="152527" y="2971673"/>
                  </a:lnTo>
                  <a:lnTo>
                    <a:pt x="122477" y="2938961"/>
                  </a:lnTo>
                  <a:lnTo>
                    <a:pt x="95274" y="2903771"/>
                  </a:lnTo>
                  <a:lnTo>
                    <a:pt x="71101" y="2866286"/>
                  </a:lnTo>
                  <a:lnTo>
                    <a:pt x="50142" y="2826691"/>
                  </a:lnTo>
                  <a:lnTo>
                    <a:pt x="32581" y="2785170"/>
                  </a:lnTo>
                  <a:lnTo>
                    <a:pt x="18603" y="2741906"/>
                  </a:lnTo>
                  <a:lnTo>
                    <a:pt x="8390" y="2697084"/>
                  </a:lnTo>
                  <a:lnTo>
                    <a:pt x="2128" y="2650887"/>
                  </a:lnTo>
                  <a:lnTo>
                    <a:pt x="0" y="2603500"/>
                  </a:lnTo>
                  <a:lnTo>
                    <a:pt x="0" y="520700"/>
                  </a:lnTo>
                  <a:close/>
                </a:path>
              </a:pathLst>
            </a:custGeom>
            <a:ln w="76200">
              <a:solidFill>
                <a:srgbClr val="0033CC"/>
              </a:solidFill>
            </a:ln>
          </p:spPr>
          <p:txBody>
            <a:bodyPr wrap="square" lIns="0" tIns="0" rIns="0" bIns="0" rtlCol="0"/>
            <a:lstStyle/>
            <a:p>
              <a:pPr defTabSz="914400"/>
              <a:endParaRPr>
                <a:solidFill>
                  <a:prstClr val="black"/>
                </a:solidFill>
                <a:latin typeface="Calibri"/>
              </a:endParaRPr>
            </a:p>
          </p:txBody>
        </p:sp>
        <p:sp>
          <p:nvSpPr>
            <p:cNvPr id="76" name="object 9">
              <a:extLst>
                <a:ext uri="{FF2B5EF4-FFF2-40B4-BE49-F238E27FC236}">
                  <a16:creationId xmlns:a16="http://schemas.microsoft.com/office/drawing/2014/main" id="{68FDA69D-DEA7-419F-B57C-E65046636F9B}"/>
                </a:ext>
              </a:extLst>
            </p:cNvPr>
            <p:cNvSpPr/>
            <p:nvPr/>
          </p:nvSpPr>
          <p:spPr>
            <a:xfrm>
              <a:off x="6339840" y="2665475"/>
              <a:ext cx="1211580" cy="2781300"/>
            </a:xfrm>
            <a:custGeom>
              <a:avLst/>
              <a:gdLst/>
              <a:ahLst/>
              <a:cxnLst/>
              <a:rect l="l" t="t" r="r" b="b"/>
              <a:pathLst>
                <a:path w="1211579" h="2781300">
                  <a:moveTo>
                    <a:pt x="289560" y="289560"/>
                  </a:moveTo>
                  <a:lnTo>
                    <a:pt x="275082" y="260604"/>
                  </a:lnTo>
                  <a:lnTo>
                    <a:pt x="144780" y="0"/>
                  </a:lnTo>
                  <a:lnTo>
                    <a:pt x="0" y="289560"/>
                  </a:lnTo>
                  <a:lnTo>
                    <a:pt x="115824" y="289560"/>
                  </a:lnTo>
                  <a:lnTo>
                    <a:pt x="115824" y="304800"/>
                  </a:lnTo>
                  <a:lnTo>
                    <a:pt x="173736" y="304800"/>
                  </a:lnTo>
                  <a:lnTo>
                    <a:pt x="173736" y="289560"/>
                  </a:lnTo>
                  <a:lnTo>
                    <a:pt x="289560" y="289560"/>
                  </a:lnTo>
                  <a:close/>
                </a:path>
                <a:path w="1211579" h="2781300">
                  <a:moveTo>
                    <a:pt x="1211580" y="2628900"/>
                  </a:moveTo>
                  <a:lnTo>
                    <a:pt x="1135380" y="2628900"/>
                  </a:lnTo>
                  <a:lnTo>
                    <a:pt x="1135380" y="2552700"/>
                  </a:lnTo>
                  <a:lnTo>
                    <a:pt x="906780" y="2667000"/>
                  </a:lnTo>
                  <a:lnTo>
                    <a:pt x="1135380" y="2781300"/>
                  </a:lnTo>
                  <a:lnTo>
                    <a:pt x="1135380" y="2705100"/>
                  </a:lnTo>
                  <a:lnTo>
                    <a:pt x="1211580" y="2705100"/>
                  </a:lnTo>
                  <a:lnTo>
                    <a:pt x="1211580" y="2628900"/>
                  </a:lnTo>
                  <a:close/>
                </a:path>
              </a:pathLst>
            </a:custGeom>
            <a:solidFill>
              <a:srgbClr val="0033CC"/>
            </a:solidFill>
          </p:spPr>
          <p:txBody>
            <a:bodyPr wrap="square" lIns="0" tIns="0" rIns="0" bIns="0" rtlCol="0"/>
            <a:lstStyle/>
            <a:p>
              <a:pPr defTabSz="914400"/>
              <a:endParaRPr>
                <a:solidFill>
                  <a:prstClr val="black"/>
                </a:solidFill>
                <a:latin typeface="Calibri"/>
              </a:endParaRPr>
            </a:p>
          </p:txBody>
        </p:sp>
        <p:sp>
          <p:nvSpPr>
            <p:cNvPr id="77" name="object 10">
              <a:extLst>
                <a:ext uri="{FF2B5EF4-FFF2-40B4-BE49-F238E27FC236}">
                  <a16:creationId xmlns:a16="http://schemas.microsoft.com/office/drawing/2014/main" id="{550EBDED-2498-4F29-9497-9AB39BE7241C}"/>
                </a:ext>
              </a:extLst>
            </p:cNvPr>
            <p:cNvSpPr/>
            <p:nvPr/>
          </p:nvSpPr>
          <p:spPr>
            <a:xfrm>
              <a:off x="4893564" y="1673351"/>
              <a:ext cx="6172200" cy="4267200"/>
            </a:xfrm>
            <a:custGeom>
              <a:avLst/>
              <a:gdLst/>
              <a:ahLst/>
              <a:cxnLst/>
              <a:rect l="l" t="t" r="r" b="b"/>
              <a:pathLst>
                <a:path w="6172200" h="4267200">
                  <a:moveTo>
                    <a:pt x="0" y="711200"/>
                  </a:moveTo>
                  <a:lnTo>
                    <a:pt x="1640" y="662503"/>
                  </a:lnTo>
                  <a:lnTo>
                    <a:pt x="6491" y="614688"/>
                  </a:lnTo>
                  <a:lnTo>
                    <a:pt x="14447" y="567860"/>
                  </a:lnTo>
                  <a:lnTo>
                    <a:pt x="25402" y="522125"/>
                  </a:lnTo>
                  <a:lnTo>
                    <a:pt x="39250" y="477589"/>
                  </a:lnTo>
                  <a:lnTo>
                    <a:pt x="55885" y="434357"/>
                  </a:lnTo>
                  <a:lnTo>
                    <a:pt x="75202" y="392536"/>
                  </a:lnTo>
                  <a:lnTo>
                    <a:pt x="97093" y="352232"/>
                  </a:lnTo>
                  <a:lnTo>
                    <a:pt x="121454" y="313549"/>
                  </a:lnTo>
                  <a:lnTo>
                    <a:pt x="148179" y="276595"/>
                  </a:lnTo>
                  <a:lnTo>
                    <a:pt x="177161" y="241475"/>
                  </a:lnTo>
                  <a:lnTo>
                    <a:pt x="208295" y="208295"/>
                  </a:lnTo>
                  <a:lnTo>
                    <a:pt x="241475" y="177161"/>
                  </a:lnTo>
                  <a:lnTo>
                    <a:pt x="276595" y="148179"/>
                  </a:lnTo>
                  <a:lnTo>
                    <a:pt x="313549" y="121454"/>
                  </a:lnTo>
                  <a:lnTo>
                    <a:pt x="352232" y="97093"/>
                  </a:lnTo>
                  <a:lnTo>
                    <a:pt x="392536" y="75202"/>
                  </a:lnTo>
                  <a:lnTo>
                    <a:pt x="434357" y="55885"/>
                  </a:lnTo>
                  <a:lnTo>
                    <a:pt x="477589" y="39250"/>
                  </a:lnTo>
                  <a:lnTo>
                    <a:pt x="522125" y="25402"/>
                  </a:lnTo>
                  <a:lnTo>
                    <a:pt x="567860" y="14447"/>
                  </a:lnTo>
                  <a:lnTo>
                    <a:pt x="614688" y="6491"/>
                  </a:lnTo>
                  <a:lnTo>
                    <a:pt x="662503" y="1640"/>
                  </a:lnTo>
                  <a:lnTo>
                    <a:pt x="711200" y="0"/>
                  </a:lnTo>
                  <a:lnTo>
                    <a:pt x="5461000" y="0"/>
                  </a:lnTo>
                  <a:lnTo>
                    <a:pt x="5509696" y="1640"/>
                  </a:lnTo>
                  <a:lnTo>
                    <a:pt x="5557511" y="6491"/>
                  </a:lnTo>
                  <a:lnTo>
                    <a:pt x="5604339" y="14447"/>
                  </a:lnTo>
                  <a:lnTo>
                    <a:pt x="5650074" y="25402"/>
                  </a:lnTo>
                  <a:lnTo>
                    <a:pt x="5694610" y="39250"/>
                  </a:lnTo>
                  <a:lnTo>
                    <a:pt x="5737842" y="55885"/>
                  </a:lnTo>
                  <a:lnTo>
                    <a:pt x="5779663" y="75202"/>
                  </a:lnTo>
                  <a:lnTo>
                    <a:pt x="5819967" y="97093"/>
                  </a:lnTo>
                  <a:lnTo>
                    <a:pt x="5858650" y="121454"/>
                  </a:lnTo>
                  <a:lnTo>
                    <a:pt x="5895604" y="148179"/>
                  </a:lnTo>
                  <a:lnTo>
                    <a:pt x="5930724" y="177161"/>
                  </a:lnTo>
                  <a:lnTo>
                    <a:pt x="5963904" y="208295"/>
                  </a:lnTo>
                  <a:lnTo>
                    <a:pt x="5995038" y="241475"/>
                  </a:lnTo>
                  <a:lnTo>
                    <a:pt x="6024020" y="276595"/>
                  </a:lnTo>
                  <a:lnTo>
                    <a:pt x="6050745" y="313549"/>
                  </a:lnTo>
                  <a:lnTo>
                    <a:pt x="6075106" y="352232"/>
                  </a:lnTo>
                  <a:lnTo>
                    <a:pt x="6096997" y="392536"/>
                  </a:lnTo>
                  <a:lnTo>
                    <a:pt x="6116314" y="434357"/>
                  </a:lnTo>
                  <a:lnTo>
                    <a:pt x="6132949" y="477589"/>
                  </a:lnTo>
                  <a:lnTo>
                    <a:pt x="6146797" y="522125"/>
                  </a:lnTo>
                  <a:lnTo>
                    <a:pt x="6157752" y="567860"/>
                  </a:lnTo>
                  <a:lnTo>
                    <a:pt x="6165708" y="614688"/>
                  </a:lnTo>
                  <a:lnTo>
                    <a:pt x="6170559" y="662503"/>
                  </a:lnTo>
                  <a:lnTo>
                    <a:pt x="6172200" y="711200"/>
                  </a:lnTo>
                  <a:lnTo>
                    <a:pt x="6172200" y="3556000"/>
                  </a:lnTo>
                  <a:lnTo>
                    <a:pt x="6170559" y="3604691"/>
                  </a:lnTo>
                  <a:lnTo>
                    <a:pt x="6165708" y="3652503"/>
                  </a:lnTo>
                  <a:lnTo>
                    <a:pt x="6157752" y="3699328"/>
                  </a:lnTo>
                  <a:lnTo>
                    <a:pt x="6146797" y="3745060"/>
                  </a:lnTo>
                  <a:lnTo>
                    <a:pt x="6132949" y="3789595"/>
                  </a:lnTo>
                  <a:lnTo>
                    <a:pt x="6116314" y="3832826"/>
                  </a:lnTo>
                  <a:lnTo>
                    <a:pt x="6096997" y="3874646"/>
                  </a:lnTo>
                  <a:lnTo>
                    <a:pt x="6075106" y="3914950"/>
                  </a:lnTo>
                  <a:lnTo>
                    <a:pt x="6050745" y="3953633"/>
                  </a:lnTo>
                  <a:lnTo>
                    <a:pt x="6024020" y="3990588"/>
                  </a:lnTo>
                  <a:lnTo>
                    <a:pt x="5995038" y="4025708"/>
                  </a:lnTo>
                  <a:lnTo>
                    <a:pt x="5963904" y="4058889"/>
                  </a:lnTo>
                  <a:lnTo>
                    <a:pt x="5930724" y="4090025"/>
                  </a:lnTo>
                  <a:lnTo>
                    <a:pt x="5895604" y="4119008"/>
                  </a:lnTo>
                  <a:lnTo>
                    <a:pt x="5858650" y="4145735"/>
                  </a:lnTo>
                  <a:lnTo>
                    <a:pt x="5819967" y="4170097"/>
                  </a:lnTo>
                  <a:lnTo>
                    <a:pt x="5779663" y="4191990"/>
                  </a:lnTo>
                  <a:lnTo>
                    <a:pt x="5737842" y="4211308"/>
                  </a:lnTo>
                  <a:lnTo>
                    <a:pt x="5694610" y="4227945"/>
                  </a:lnTo>
                  <a:lnTo>
                    <a:pt x="5650074" y="4241794"/>
                  </a:lnTo>
                  <a:lnTo>
                    <a:pt x="5604339" y="4252750"/>
                  </a:lnTo>
                  <a:lnTo>
                    <a:pt x="5557511" y="4260707"/>
                  </a:lnTo>
                  <a:lnTo>
                    <a:pt x="5509696" y="4265559"/>
                  </a:lnTo>
                  <a:lnTo>
                    <a:pt x="5461000" y="4267200"/>
                  </a:lnTo>
                  <a:lnTo>
                    <a:pt x="711200" y="4267200"/>
                  </a:lnTo>
                  <a:lnTo>
                    <a:pt x="662503" y="4265559"/>
                  </a:lnTo>
                  <a:lnTo>
                    <a:pt x="614688" y="4260707"/>
                  </a:lnTo>
                  <a:lnTo>
                    <a:pt x="567860" y="4252750"/>
                  </a:lnTo>
                  <a:lnTo>
                    <a:pt x="522125" y="4241794"/>
                  </a:lnTo>
                  <a:lnTo>
                    <a:pt x="477589" y="4227945"/>
                  </a:lnTo>
                  <a:lnTo>
                    <a:pt x="434357" y="4211308"/>
                  </a:lnTo>
                  <a:lnTo>
                    <a:pt x="392536" y="4191990"/>
                  </a:lnTo>
                  <a:lnTo>
                    <a:pt x="352232" y="4170097"/>
                  </a:lnTo>
                  <a:lnTo>
                    <a:pt x="313549" y="4145735"/>
                  </a:lnTo>
                  <a:lnTo>
                    <a:pt x="276595" y="4119008"/>
                  </a:lnTo>
                  <a:lnTo>
                    <a:pt x="241475" y="4090025"/>
                  </a:lnTo>
                  <a:lnTo>
                    <a:pt x="208295" y="4058889"/>
                  </a:lnTo>
                  <a:lnTo>
                    <a:pt x="177161" y="4025708"/>
                  </a:lnTo>
                  <a:lnTo>
                    <a:pt x="148179" y="3990588"/>
                  </a:lnTo>
                  <a:lnTo>
                    <a:pt x="121454" y="3953633"/>
                  </a:lnTo>
                  <a:lnTo>
                    <a:pt x="97093" y="3914950"/>
                  </a:lnTo>
                  <a:lnTo>
                    <a:pt x="75202" y="3874646"/>
                  </a:lnTo>
                  <a:lnTo>
                    <a:pt x="55885" y="3832826"/>
                  </a:lnTo>
                  <a:lnTo>
                    <a:pt x="39250" y="3789595"/>
                  </a:lnTo>
                  <a:lnTo>
                    <a:pt x="25402" y="3745060"/>
                  </a:lnTo>
                  <a:lnTo>
                    <a:pt x="14447" y="3699328"/>
                  </a:lnTo>
                  <a:lnTo>
                    <a:pt x="6491" y="3652503"/>
                  </a:lnTo>
                  <a:lnTo>
                    <a:pt x="1640" y="3604691"/>
                  </a:lnTo>
                  <a:lnTo>
                    <a:pt x="0" y="3556000"/>
                  </a:lnTo>
                  <a:lnTo>
                    <a:pt x="0" y="711200"/>
                  </a:lnTo>
                  <a:close/>
                </a:path>
              </a:pathLst>
            </a:custGeom>
            <a:ln w="76200">
              <a:solidFill>
                <a:srgbClr val="0033CC"/>
              </a:solidFill>
            </a:ln>
          </p:spPr>
          <p:txBody>
            <a:bodyPr wrap="square" lIns="0" tIns="0" rIns="0" bIns="0" rtlCol="0"/>
            <a:lstStyle/>
            <a:p>
              <a:pPr defTabSz="914400"/>
              <a:endParaRPr>
                <a:solidFill>
                  <a:prstClr val="black"/>
                </a:solidFill>
                <a:latin typeface="Calibri"/>
              </a:endParaRPr>
            </a:p>
          </p:txBody>
        </p:sp>
        <p:sp>
          <p:nvSpPr>
            <p:cNvPr id="78" name="object 11">
              <a:extLst>
                <a:ext uri="{FF2B5EF4-FFF2-40B4-BE49-F238E27FC236}">
                  <a16:creationId xmlns:a16="http://schemas.microsoft.com/office/drawing/2014/main" id="{A0C60F68-627C-4413-89CC-5F46928EFC7A}"/>
                </a:ext>
              </a:extLst>
            </p:cNvPr>
            <p:cNvSpPr/>
            <p:nvPr/>
          </p:nvSpPr>
          <p:spPr>
            <a:xfrm>
              <a:off x="4748784" y="2511551"/>
              <a:ext cx="1440180" cy="3543300"/>
            </a:xfrm>
            <a:custGeom>
              <a:avLst/>
              <a:gdLst/>
              <a:ahLst/>
              <a:cxnLst/>
              <a:rect l="l" t="t" r="r" b="b"/>
              <a:pathLst>
                <a:path w="1440179" h="3543300">
                  <a:moveTo>
                    <a:pt x="289560" y="289560"/>
                  </a:moveTo>
                  <a:lnTo>
                    <a:pt x="275082" y="260604"/>
                  </a:lnTo>
                  <a:lnTo>
                    <a:pt x="144780" y="0"/>
                  </a:lnTo>
                  <a:lnTo>
                    <a:pt x="0" y="289560"/>
                  </a:lnTo>
                  <a:lnTo>
                    <a:pt x="115824" y="289560"/>
                  </a:lnTo>
                  <a:lnTo>
                    <a:pt x="115824" y="304800"/>
                  </a:lnTo>
                  <a:lnTo>
                    <a:pt x="173736" y="304800"/>
                  </a:lnTo>
                  <a:lnTo>
                    <a:pt x="173736" y="289560"/>
                  </a:lnTo>
                  <a:lnTo>
                    <a:pt x="289560" y="289560"/>
                  </a:lnTo>
                  <a:close/>
                </a:path>
                <a:path w="1440179" h="3543300">
                  <a:moveTo>
                    <a:pt x="1440180" y="3390900"/>
                  </a:moveTo>
                  <a:lnTo>
                    <a:pt x="1363980" y="3390900"/>
                  </a:lnTo>
                  <a:lnTo>
                    <a:pt x="1363980" y="3314700"/>
                  </a:lnTo>
                  <a:lnTo>
                    <a:pt x="1135380" y="3429000"/>
                  </a:lnTo>
                  <a:lnTo>
                    <a:pt x="1363980" y="3543300"/>
                  </a:lnTo>
                  <a:lnTo>
                    <a:pt x="1363980" y="3467100"/>
                  </a:lnTo>
                  <a:lnTo>
                    <a:pt x="1440180" y="3467100"/>
                  </a:lnTo>
                  <a:lnTo>
                    <a:pt x="1440180" y="3390900"/>
                  </a:lnTo>
                  <a:close/>
                </a:path>
              </a:pathLst>
            </a:custGeom>
            <a:solidFill>
              <a:srgbClr val="0033CC"/>
            </a:solidFill>
          </p:spPr>
          <p:txBody>
            <a:bodyPr wrap="square" lIns="0" tIns="0" rIns="0" bIns="0" rtlCol="0"/>
            <a:lstStyle/>
            <a:p>
              <a:pPr defTabSz="914400"/>
              <a:endParaRPr>
                <a:solidFill>
                  <a:prstClr val="black"/>
                </a:solidFill>
                <a:latin typeface="Calibri"/>
              </a:endParaRPr>
            </a:p>
          </p:txBody>
        </p:sp>
        <p:sp>
          <p:nvSpPr>
            <p:cNvPr id="79" name="object 12">
              <a:extLst>
                <a:ext uri="{FF2B5EF4-FFF2-40B4-BE49-F238E27FC236}">
                  <a16:creationId xmlns:a16="http://schemas.microsoft.com/office/drawing/2014/main" id="{14D6A3DC-5447-4810-AFA0-4200E7504E9C}"/>
                </a:ext>
              </a:extLst>
            </p:cNvPr>
            <p:cNvSpPr/>
            <p:nvPr/>
          </p:nvSpPr>
          <p:spPr>
            <a:xfrm>
              <a:off x="5875020" y="3166871"/>
              <a:ext cx="1371600" cy="1369060"/>
            </a:xfrm>
            <a:custGeom>
              <a:avLst/>
              <a:gdLst/>
              <a:ahLst/>
              <a:cxnLst/>
              <a:rect l="l" t="t" r="r" b="b"/>
              <a:pathLst>
                <a:path w="1371600" h="1369060">
                  <a:moveTo>
                    <a:pt x="1180719" y="233299"/>
                  </a:moveTo>
                  <a:lnTo>
                    <a:pt x="0" y="233299"/>
                  </a:lnTo>
                  <a:lnTo>
                    <a:pt x="0" y="1319657"/>
                  </a:lnTo>
                  <a:lnTo>
                    <a:pt x="55334" y="1335005"/>
                  </a:lnTo>
                  <a:lnTo>
                    <a:pt x="107219" y="1347248"/>
                  </a:lnTo>
                  <a:lnTo>
                    <a:pt x="155894" y="1356560"/>
                  </a:lnTo>
                  <a:lnTo>
                    <a:pt x="201596" y="1363120"/>
                  </a:lnTo>
                  <a:lnTo>
                    <a:pt x="244563" y="1367103"/>
                  </a:lnTo>
                  <a:lnTo>
                    <a:pt x="285033" y="1368685"/>
                  </a:lnTo>
                  <a:lnTo>
                    <a:pt x="323243" y="1368044"/>
                  </a:lnTo>
                  <a:lnTo>
                    <a:pt x="393836" y="1360796"/>
                  </a:lnTo>
                  <a:lnTo>
                    <a:pt x="458245" y="1346771"/>
                  </a:lnTo>
                  <a:lnTo>
                    <a:pt x="518372" y="1327381"/>
                  </a:lnTo>
                  <a:lnTo>
                    <a:pt x="576119" y="1304037"/>
                  </a:lnTo>
                  <a:lnTo>
                    <a:pt x="692084" y="1251137"/>
                  </a:lnTo>
                  <a:lnTo>
                    <a:pt x="722560" y="1237648"/>
                  </a:lnTo>
                  <a:lnTo>
                    <a:pt x="786960" y="1211586"/>
                  </a:lnTo>
                  <a:lnTo>
                    <a:pt x="857541" y="1187925"/>
                  </a:lnTo>
                  <a:lnTo>
                    <a:pt x="895744" y="1177435"/>
                  </a:lnTo>
                  <a:lnTo>
                    <a:pt x="936206" y="1168076"/>
                  </a:lnTo>
                  <a:lnTo>
                    <a:pt x="979164" y="1160022"/>
                  </a:lnTo>
                  <a:lnTo>
                    <a:pt x="1024857" y="1153450"/>
                  </a:lnTo>
                  <a:lnTo>
                    <a:pt x="1073522" y="1148538"/>
                  </a:lnTo>
                  <a:lnTo>
                    <a:pt x="1125396" y="1145461"/>
                  </a:lnTo>
                  <a:lnTo>
                    <a:pt x="1180719" y="1144396"/>
                  </a:lnTo>
                  <a:lnTo>
                    <a:pt x="1180719" y="233299"/>
                  </a:lnTo>
                  <a:close/>
                </a:path>
                <a:path w="1371600" h="1369060">
                  <a:moveTo>
                    <a:pt x="1270000" y="115188"/>
                  </a:moveTo>
                  <a:lnTo>
                    <a:pt x="97281" y="115188"/>
                  </a:lnTo>
                  <a:lnTo>
                    <a:pt x="97281" y="233299"/>
                  </a:lnTo>
                  <a:lnTo>
                    <a:pt x="1180719" y="233299"/>
                  </a:lnTo>
                  <a:lnTo>
                    <a:pt x="1180719" y="1038351"/>
                  </a:lnTo>
                  <a:lnTo>
                    <a:pt x="1188400" y="1037359"/>
                  </a:lnTo>
                  <a:lnTo>
                    <a:pt x="1208643" y="1035176"/>
                  </a:lnTo>
                  <a:lnTo>
                    <a:pt x="1237243" y="1032994"/>
                  </a:lnTo>
                  <a:lnTo>
                    <a:pt x="1270000" y="1032001"/>
                  </a:lnTo>
                  <a:lnTo>
                    <a:pt x="1270000" y="115188"/>
                  </a:lnTo>
                  <a:close/>
                </a:path>
                <a:path w="1371600" h="1369060">
                  <a:moveTo>
                    <a:pt x="1371600" y="0"/>
                  </a:moveTo>
                  <a:lnTo>
                    <a:pt x="188721" y="0"/>
                  </a:lnTo>
                  <a:lnTo>
                    <a:pt x="188721" y="115188"/>
                  </a:lnTo>
                  <a:lnTo>
                    <a:pt x="1270000" y="115188"/>
                  </a:lnTo>
                  <a:lnTo>
                    <a:pt x="1270000" y="918590"/>
                  </a:lnTo>
                  <a:lnTo>
                    <a:pt x="1278731" y="917856"/>
                  </a:lnTo>
                  <a:lnTo>
                    <a:pt x="1301750" y="916241"/>
                  </a:lnTo>
                  <a:lnTo>
                    <a:pt x="1334293" y="914626"/>
                  </a:lnTo>
                  <a:lnTo>
                    <a:pt x="1371600" y="913891"/>
                  </a:lnTo>
                  <a:lnTo>
                    <a:pt x="1371600" y="0"/>
                  </a:lnTo>
                  <a:close/>
                </a:path>
              </a:pathLst>
            </a:custGeom>
            <a:solidFill>
              <a:srgbClr val="FFFFFF"/>
            </a:solidFill>
          </p:spPr>
          <p:txBody>
            <a:bodyPr wrap="square" lIns="0" tIns="0" rIns="0" bIns="0" rtlCol="0"/>
            <a:lstStyle/>
            <a:p>
              <a:pPr defTabSz="914400"/>
              <a:endParaRPr>
                <a:solidFill>
                  <a:prstClr val="black"/>
                </a:solidFill>
                <a:latin typeface="Calibri"/>
              </a:endParaRPr>
            </a:p>
          </p:txBody>
        </p:sp>
        <p:sp>
          <p:nvSpPr>
            <p:cNvPr id="80" name="object 13">
              <a:extLst>
                <a:ext uri="{FF2B5EF4-FFF2-40B4-BE49-F238E27FC236}">
                  <a16:creationId xmlns:a16="http://schemas.microsoft.com/office/drawing/2014/main" id="{5C56275C-76DE-41DA-8F75-7CF78788C7D0}"/>
                </a:ext>
              </a:extLst>
            </p:cNvPr>
            <p:cNvSpPr/>
            <p:nvPr/>
          </p:nvSpPr>
          <p:spPr>
            <a:xfrm>
              <a:off x="5875020" y="3166871"/>
              <a:ext cx="1371600" cy="1369060"/>
            </a:xfrm>
            <a:custGeom>
              <a:avLst/>
              <a:gdLst/>
              <a:ahLst/>
              <a:cxnLst/>
              <a:rect l="l" t="t" r="r" b="b"/>
              <a:pathLst>
                <a:path w="1371600" h="1369060">
                  <a:moveTo>
                    <a:pt x="0" y="233299"/>
                  </a:moveTo>
                  <a:lnTo>
                    <a:pt x="1180719" y="233299"/>
                  </a:lnTo>
                  <a:lnTo>
                    <a:pt x="1180719" y="1144396"/>
                  </a:lnTo>
                  <a:lnTo>
                    <a:pt x="1125396" y="1145461"/>
                  </a:lnTo>
                  <a:lnTo>
                    <a:pt x="1073522" y="1148538"/>
                  </a:lnTo>
                  <a:lnTo>
                    <a:pt x="1024857" y="1153450"/>
                  </a:lnTo>
                  <a:lnTo>
                    <a:pt x="979164" y="1160022"/>
                  </a:lnTo>
                  <a:lnTo>
                    <a:pt x="936206" y="1168076"/>
                  </a:lnTo>
                  <a:lnTo>
                    <a:pt x="895744" y="1177435"/>
                  </a:lnTo>
                  <a:lnTo>
                    <a:pt x="857541" y="1187925"/>
                  </a:lnTo>
                  <a:lnTo>
                    <a:pt x="786960" y="1211586"/>
                  </a:lnTo>
                  <a:lnTo>
                    <a:pt x="722560" y="1237648"/>
                  </a:lnTo>
                  <a:lnTo>
                    <a:pt x="662439" y="1264698"/>
                  </a:lnTo>
                  <a:lnTo>
                    <a:pt x="633389" y="1278152"/>
                  </a:lnTo>
                  <a:lnTo>
                    <a:pt x="604694" y="1291324"/>
                  </a:lnTo>
                  <a:lnTo>
                    <a:pt x="547424" y="1316115"/>
                  </a:lnTo>
                  <a:lnTo>
                    <a:pt x="488725" y="1337658"/>
                  </a:lnTo>
                  <a:lnTo>
                    <a:pt x="426695" y="1354543"/>
                  </a:lnTo>
                  <a:lnTo>
                    <a:pt x="359432" y="1365356"/>
                  </a:lnTo>
                  <a:lnTo>
                    <a:pt x="285033" y="1368685"/>
                  </a:lnTo>
                  <a:lnTo>
                    <a:pt x="244563" y="1367103"/>
                  </a:lnTo>
                  <a:lnTo>
                    <a:pt x="201596" y="1363120"/>
                  </a:lnTo>
                  <a:lnTo>
                    <a:pt x="155894" y="1356560"/>
                  </a:lnTo>
                  <a:lnTo>
                    <a:pt x="107219" y="1347248"/>
                  </a:lnTo>
                  <a:lnTo>
                    <a:pt x="55334" y="1335005"/>
                  </a:lnTo>
                  <a:lnTo>
                    <a:pt x="0" y="1319657"/>
                  </a:lnTo>
                  <a:lnTo>
                    <a:pt x="0" y="233299"/>
                  </a:lnTo>
                  <a:close/>
                </a:path>
                <a:path w="1371600" h="1369060">
                  <a:moveTo>
                    <a:pt x="97281" y="233299"/>
                  </a:moveTo>
                  <a:lnTo>
                    <a:pt x="97281" y="115188"/>
                  </a:lnTo>
                  <a:lnTo>
                    <a:pt x="1270000" y="115188"/>
                  </a:lnTo>
                  <a:lnTo>
                    <a:pt x="1270000" y="1032001"/>
                  </a:lnTo>
                  <a:lnTo>
                    <a:pt x="1237243" y="1032994"/>
                  </a:lnTo>
                  <a:lnTo>
                    <a:pt x="1208643" y="1035176"/>
                  </a:lnTo>
                  <a:lnTo>
                    <a:pt x="1188400" y="1037359"/>
                  </a:lnTo>
                  <a:lnTo>
                    <a:pt x="1180719" y="1038351"/>
                  </a:lnTo>
                </a:path>
                <a:path w="1371600" h="1369060">
                  <a:moveTo>
                    <a:pt x="188721" y="115188"/>
                  </a:moveTo>
                  <a:lnTo>
                    <a:pt x="188721" y="0"/>
                  </a:lnTo>
                  <a:lnTo>
                    <a:pt x="1371600" y="0"/>
                  </a:lnTo>
                  <a:lnTo>
                    <a:pt x="1371600" y="913891"/>
                  </a:lnTo>
                  <a:lnTo>
                    <a:pt x="1334293" y="914626"/>
                  </a:lnTo>
                  <a:lnTo>
                    <a:pt x="1301750" y="916241"/>
                  </a:lnTo>
                  <a:lnTo>
                    <a:pt x="1278731" y="917856"/>
                  </a:lnTo>
                  <a:lnTo>
                    <a:pt x="1270000" y="918590"/>
                  </a:lnTo>
                </a:path>
              </a:pathLst>
            </a:custGeom>
            <a:ln w="9144">
              <a:solidFill>
                <a:srgbClr val="000000"/>
              </a:solidFill>
            </a:ln>
          </p:spPr>
          <p:txBody>
            <a:bodyPr wrap="square" lIns="0" tIns="0" rIns="0" bIns="0" rtlCol="0"/>
            <a:lstStyle/>
            <a:p>
              <a:pPr defTabSz="914400"/>
              <a:endParaRPr>
                <a:solidFill>
                  <a:prstClr val="black"/>
                </a:solidFill>
                <a:latin typeface="Calibri"/>
              </a:endParaRPr>
            </a:p>
          </p:txBody>
        </p:sp>
        <p:sp>
          <p:nvSpPr>
            <p:cNvPr id="81" name="object 14">
              <a:extLst>
                <a:ext uri="{FF2B5EF4-FFF2-40B4-BE49-F238E27FC236}">
                  <a16:creationId xmlns:a16="http://schemas.microsoft.com/office/drawing/2014/main" id="{7A946190-01AB-4295-80EC-87A5647E56C0}"/>
                </a:ext>
              </a:extLst>
            </p:cNvPr>
            <p:cNvSpPr/>
            <p:nvPr/>
          </p:nvSpPr>
          <p:spPr>
            <a:xfrm>
              <a:off x="5951220" y="3547872"/>
              <a:ext cx="1083945" cy="516890"/>
            </a:xfrm>
            <a:custGeom>
              <a:avLst/>
              <a:gdLst/>
              <a:ahLst/>
              <a:cxnLst/>
              <a:rect l="l" t="t" r="r" b="b"/>
              <a:pathLst>
                <a:path w="1083945" h="516889">
                  <a:moveTo>
                    <a:pt x="1083564" y="0"/>
                  </a:moveTo>
                  <a:lnTo>
                    <a:pt x="0" y="0"/>
                  </a:lnTo>
                  <a:lnTo>
                    <a:pt x="0" y="516635"/>
                  </a:lnTo>
                  <a:lnTo>
                    <a:pt x="1083564" y="516635"/>
                  </a:lnTo>
                  <a:lnTo>
                    <a:pt x="1083564" y="0"/>
                  </a:lnTo>
                  <a:close/>
                </a:path>
              </a:pathLst>
            </a:custGeom>
            <a:solidFill>
              <a:srgbClr val="FFFFFF"/>
            </a:solidFill>
          </p:spPr>
          <p:txBody>
            <a:bodyPr wrap="square" lIns="0" tIns="0" rIns="0" bIns="0" rtlCol="0"/>
            <a:lstStyle/>
            <a:p>
              <a:pPr defTabSz="914400"/>
              <a:endParaRPr>
                <a:solidFill>
                  <a:prstClr val="black"/>
                </a:solidFill>
                <a:latin typeface="Calibri"/>
              </a:endParaRPr>
            </a:p>
          </p:txBody>
        </p:sp>
      </p:grpSp>
      <p:sp>
        <p:nvSpPr>
          <p:cNvPr id="82" name="object 15">
            <a:extLst>
              <a:ext uri="{FF2B5EF4-FFF2-40B4-BE49-F238E27FC236}">
                <a16:creationId xmlns:a16="http://schemas.microsoft.com/office/drawing/2014/main" id="{5A5E8233-DEBF-4C8B-BD78-EF72B6F47653}"/>
              </a:ext>
            </a:extLst>
          </p:cNvPr>
          <p:cNvSpPr txBox="1"/>
          <p:nvPr/>
        </p:nvSpPr>
        <p:spPr>
          <a:xfrm>
            <a:off x="6031484" y="3575050"/>
            <a:ext cx="838200" cy="452755"/>
          </a:xfrm>
          <a:prstGeom prst="rect">
            <a:avLst/>
          </a:prstGeom>
        </p:spPr>
        <p:txBody>
          <a:bodyPr vert="horz" wrap="square" lIns="0" tIns="13335" rIns="0" bIns="0" rtlCol="0">
            <a:spAutoFit/>
          </a:bodyPr>
          <a:lstStyle/>
          <a:p>
            <a:pPr marL="12700" marR="5080" defTabSz="914400">
              <a:spcBef>
                <a:spcPts val="105"/>
              </a:spcBef>
            </a:pPr>
            <a:r>
              <a:rPr sz="1400" dirty="0">
                <a:solidFill>
                  <a:prstClr val="black"/>
                </a:solidFill>
                <a:latin typeface="Arial MT"/>
                <a:cs typeface="Arial MT"/>
              </a:rPr>
              <a:t>Program </a:t>
            </a:r>
            <a:r>
              <a:rPr sz="1400" spc="5" dirty="0">
                <a:solidFill>
                  <a:prstClr val="black"/>
                </a:solidFill>
                <a:latin typeface="Arial MT"/>
                <a:cs typeface="Arial MT"/>
              </a:rPr>
              <a:t> </a:t>
            </a:r>
            <a:r>
              <a:rPr sz="1400" dirty="0">
                <a:solidFill>
                  <a:prstClr val="black"/>
                </a:solidFill>
                <a:latin typeface="Arial MT"/>
                <a:cs typeface="Arial MT"/>
              </a:rPr>
              <a:t>Outco</a:t>
            </a:r>
            <a:r>
              <a:rPr sz="1400" spc="-10" dirty="0">
                <a:solidFill>
                  <a:prstClr val="black"/>
                </a:solidFill>
                <a:latin typeface="Arial MT"/>
                <a:cs typeface="Arial MT"/>
              </a:rPr>
              <a:t>m</a:t>
            </a:r>
            <a:r>
              <a:rPr sz="1400" dirty="0">
                <a:solidFill>
                  <a:prstClr val="black"/>
                </a:solidFill>
                <a:latin typeface="Arial MT"/>
                <a:cs typeface="Arial MT"/>
              </a:rPr>
              <a:t>es</a:t>
            </a:r>
            <a:endParaRPr sz="1400">
              <a:solidFill>
                <a:prstClr val="black"/>
              </a:solidFill>
              <a:latin typeface="Arial MT"/>
              <a:cs typeface="Arial MT"/>
            </a:endParaRPr>
          </a:p>
        </p:txBody>
      </p:sp>
      <p:grpSp>
        <p:nvGrpSpPr>
          <p:cNvPr id="83" name="object 16">
            <a:extLst>
              <a:ext uri="{FF2B5EF4-FFF2-40B4-BE49-F238E27FC236}">
                <a16:creationId xmlns:a16="http://schemas.microsoft.com/office/drawing/2014/main" id="{A6D43205-E857-46E5-A617-BC3B30ADF3FD}"/>
              </a:ext>
            </a:extLst>
          </p:cNvPr>
          <p:cNvGrpSpPr/>
          <p:nvPr/>
        </p:nvGrpSpPr>
        <p:grpSpPr>
          <a:xfrm>
            <a:off x="4131373" y="3162109"/>
            <a:ext cx="1520190" cy="1378585"/>
            <a:chOff x="4131373" y="3162109"/>
            <a:chExt cx="1520190" cy="1378585"/>
          </a:xfrm>
        </p:grpSpPr>
        <p:sp>
          <p:nvSpPr>
            <p:cNvPr id="84" name="object 17">
              <a:extLst>
                <a:ext uri="{FF2B5EF4-FFF2-40B4-BE49-F238E27FC236}">
                  <a16:creationId xmlns:a16="http://schemas.microsoft.com/office/drawing/2014/main" id="{52D5E065-9A4A-45D6-B40E-943D1F37F3DF}"/>
                </a:ext>
              </a:extLst>
            </p:cNvPr>
            <p:cNvSpPr/>
            <p:nvPr/>
          </p:nvSpPr>
          <p:spPr>
            <a:xfrm>
              <a:off x="4136135" y="3166872"/>
              <a:ext cx="1510665" cy="1369060"/>
            </a:xfrm>
            <a:custGeom>
              <a:avLst/>
              <a:gdLst/>
              <a:ahLst/>
              <a:cxnLst/>
              <a:rect l="l" t="t" r="r" b="b"/>
              <a:pathLst>
                <a:path w="1510664" h="1369060">
                  <a:moveTo>
                    <a:pt x="1300226" y="233299"/>
                  </a:moveTo>
                  <a:lnTo>
                    <a:pt x="0" y="233299"/>
                  </a:lnTo>
                  <a:lnTo>
                    <a:pt x="0" y="1319657"/>
                  </a:lnTo>
                  <a:lnTo>
                    <a:pt x="57346" y="1334165"/>
                  </a:lnTo>
                  <a:lnTo>
                    <a:pt x="111328" y="1345923"/>
                  </a:lnTo>
                  <a:lnTo>
                    <a:pt x="162161" y="1355077"/>
                  </a:lnTo>
                  <a:lnTo>
                    <a:pt x="210065" y="1361773"/>
                  </a:lnTo>
                  <a:lnTo>
                    <a:pt x="255254" y="1366157"/>
                  </a:lnTo>
                  <a:lnTo>
                    <a:pt x="297948" y="1368376"/>
                  </a:lnTo>
                  <a:lnTo>
                    <a:pt x="338361" y="1368576"/>
                  </a:lnTo>
                  <a:lnTo>
                    <a:pt x="376713" y="1366904"/>
                  </a:lnTo>
                  <a:lnTo>
                    <a:pt x="448098" y="1358525"/>
                  </a:lnTo>
                  <a:lnTo>
                    <a:pt x="513838" y="1344411"/>
                  </a:lnTo>
                  <a:lnTo>
                    <a:pt x="575671" y="1325733"/>
                  </a:lnTo>
                  <a:lnTo>
                    <a:pt x="635333" y="1303660"/>
                  </a:lnTo>
                  <a:lnTo>
                    <a:pt x="755091" y="1254014"/>
                  </a:lnTo>
                  <a:lnTo>
                    <a:pt x="786387" y="1241310"/>
                  </a:lnTo>
                  <a:lnTo>
                    <a:pt x="852127" y="1216574"/>
                  </a:lnTo>
                  <a:lnTo>
                    <a:pt x="923512" y="1193711"/>
                  </a:lnTo>
                  <a:lnTo>
                    <a:pt x="961864" y="1183348"/>
                  </a:lnTo>
                  <a:lnTo>
                    <a:pt x="1002277" y="1173892"/>
                  </a:lnTo>
                  <a:lnTo>
                    <a:pt x="1044971" y="1165489"/>
                  </a:lnTo>
                  <a:lnTo>
                    <a:pt x="1090160" y="1158286"/>
                  </a:lnTo>
                  <a:lnTo>
                    <a:pt x="1138064" y="1152429"/>
                  </a:lnTo>
                  <a:lnTo>
                    <a:pt x="1188897" y="1148064"/>
                  </a:lnTo>
                  <a:lnTo>
                    <a:pt x="1242879" y="1145338"/>
                  </a:lnTo>
                  <a:lnTo>
                    <a:pt x="1300226" y="1144396"/>
                  </a:lnTo>
                  <a:lnTo>
                    <a:pt x="1300226" y="233299"/>
                  </a:lnTo>
                  <a:close/>
                </a:path>
                <a:path w="1510664" h="1369060">
                  <a:moveTo>
                    <a:pt x="1398397" y="115188"/>
                  </a:moveTo>
                  <a:lnTo>
                    <a:pt x="107061" y="115188"/>
                  </a:lnTo>
                  <a:lnTo>
                    <a:pt x="107061" y="233299"/>
                  </a:lnTo>
                  <a:lnTo>
                    <a:pt x="1300226" y="233299"/>
                  </a:lnTo>
                  <a:lnTo>
                    <a:pt x="1300226" y="1038351"/>
                  </a:lnTo>
                  <a:lnTo>
                    <a:pt x="1308671" y="1037359"/>
                  </a:lnTo>
                  <a:lnTo>
                    <a:pt x="1330928" y="1035176"/>
                  </a:lnTo>
                  <a:lnTo>
                    <a:pt x="1362376" y="1032994"/>
                  </a:lnTo>
                  <a:lnTo>
                    <a:pt x="1398397" y="1032001"/>
                  </a:lnTo>
                  <a:lnTo>
                    <a:pt x="1398397" y="115188"/>
                  </a:lnTo>
                  <a:close/>
                </a:path>
                <a:path w="1510664" h="1369060">
                  <a:moveTo>
                    <a:pt x="1510284" y="0"/>
                  </a:moveTo>
                  <a:lnTo>
                    <a:pt x="207772" y="0"/>
                  </a:lnTo>
                  <a:lnTo>
                    <a:pt x="207772" y="115188"/>
                  </a:lnTo>
                  <a:lnTo>
                    <a:pt x="1398397" y="115188"/>
                  </a:lnTo>
                  <a:lnTo>
                    <a:pt x="1398397" y="918590"/>
                  </a:lnTo>
                  <a:lnTo>
                    <a:pt x="1408021" y="917856"/>
                  </a:lnTo>
                  <a:lnTo>
                    <a:pt x="1433385" y="916241"/>
                  </a:lnTo>
                  <a:lnTo>
                    <a:pt x="1469227" y="914626"/>
                  </a:lnTo>
                  <a:lnTo>
                    <a:pt x="1510284" y="913891"/>
                  </a:lnTo>
                  <a:lnTo>
                    <a:pt x="1510284" y="0"/>
                  </a:lnTo>
                  <a:close/>
                </a:path>
              </a:pathLst>
            </a:custGeom>
            <a:solidFill>
              <a:srgbClr val="FFFFFF"/>
            </a:solidFill>
          </p:spPr>
          <p:txBody>
            <a:bodyPr wrap="square" lIns="0" tIns="0" rIns="0" bIns="0" rtlCol="0"/>
            <a:lstStyle/>
            <a:p>
              <a:pPr defTabSz="914400"/>
              <a:endParaRPr>
                <a:solidFill>
                  <a:prstClr val="black"/>
                </a:solidFill>
                <a:latin typeface="Calibri"/>
              </a:endParaRPr>
            </a:p>
          </p:txBody>
        </p:sp>
        <p:sp>
          <p:nvSpPr>
            <p:cNvPr id="85" name="object 18">
              <a:extLst>
                <a:ext uri="{FF2B5EF4-FFF2-40B4-BE49-F238E27FC236}">
                  <a16:creationId xmlns:a16="http://schemas.microsoft.com/office/drawing/2014/main" id="{91538881-E43C-4E8F-A0EE-7D0C9B866770}"/>
                </a:ext>
              </a:extLst>
            </p:cNvPr>
            <p:cNvSpPr/>
            <p:nvPr/>
          </p:nvSpPr>
          <p:spPr>
            <a:xfrm>
              <a:off x="4136135" y="3166872"/>
              <a:ext cx="1510665" cy="1369060"/>
            </a:xfrm>
            <a:custGeom>
              <a:avLst/>
              <a:gdLst/>
              <a:ahLst/>
              <a:cxnLst/>
              <a:rect l="l" t="t" r="r" b="b"/>
              <a:pathLst>
                <a:path w="1510664" h="1369060">
                  <a:moveTo>
                    <a:pt x="0" y="233299"/>
                  </a:moveTo>
                  <a:lnTo>
                    <a:pt x="1300226" y="233299"/>
                  </a:lnTo>
                  <a:lnTo>
                    <a:pt x="1300226" y="1144396"/>
                  </a:lnTo>
                  <a:lnTo>
                    <a:pt x="1242879" y="1145338"/>
                  </a:lnTo>
                  <a:lnTo>
                    <a:pt x="1188897" y="1148064"/>
                  </a:lnTo>
                  <a:lnTo>
                    <a:pt x="1138064" y="1152429"/>
                  </a:lnTo>
                  <a:lnTo>
                    <a:pt x="1090160" y="1158286"/>
                  </a:lnTo>
                  <a:lnTo>
                    <a:pt x="1044971" y="1165489"/>
                  </a:lnTo>
                  <a:lnTo>
                    <a:pt x="1002277" y="1173892"/>
                  </a:lnTo>
                  <a:lnTo>
                    <a:pt x="961864" y="1183348"/>
                  </a:lnTo>
                  <a:lnTo>
                    <a:pt x="923512" y="1193711"/>
                  </a:lnTo>
                  <a:lnTo>
                    <a:pt x="887006" y="1204836"/>
                  </a:lnTo>
                  <a:lnTo>
                    <a:pt x="818660" y="1228781"/>
                  </a:lnTo>
                  <a:lnTo>
                    <a:pt x="755091" y="1254014"/>
                  </a:lnTo>
                  <a:lnTo>
                    <a:pt x="694560" y="1279364"/>
                  </a:lnTo>
                  <a:lnTo>
                    <a:pt x="664892" y="1291717"/>
                  </a:lnTo>
                  <a:lnTo>
                    <a:pt x="605665" y="1315048"/>
                  </a:lnTo>
                  <a:lnTo>
                    <a:pt x="545134" y="1335570"/>
                  </a:lnTo>
                  <a:lnTo>
                    <a:pt x="481565" y="1352112"/>
                  </a:lnTo>
                  <a:lnTo>
                    <a:pt x="413219" y="1363504"/>
                  </a:lnTo>
                  <a:lnTo>
                    <a:pt x="338361" y="1368576"/>
                  </a:lnTo>
                  <a:lnTo>
                    <a:pt x="297948" y="1368376"/>
                  </a:lnTo>
                  <a:lnTo>
                    <a:pt x="255254" y="1366157"/>
                  </a:lnTo>
                  <a:lnTo>
                    <a:pt x="210065" y="1361773"/>
                  </a:lnTo>
                  <a:lnTo>
                    <a:pt x="162161" y="1355077"/>
                  </a:lnTo>
                  <a:lnTo>
                    <a:pt x="111328" y="1345923"/>
                  </a:lnTo>
                  <a:lnTo>
                    <a:pt x="57346" y="1334165"/>
                  </a:lnTo>
                  <a:lnTo>
                    <a:pt x="0" y="1319657"/>
                  </a:lnTo>
                  <a:lnTo>
                    <a:pt x="0" y="233299"/>
                  </a:lnTo>
                  <a:close/>
                </a:path>
                <a:path w="1510664" h="1369060">
                  <a:moveTo>
                    <a:pt x="107061" y="233299"/>
                  </a:moveTo>
                  <a:lnTo>
                    <a:pt x="107061" y="115188"/>
                  </a:lnTo>
                  <a:lnTo>
                    <a:pt x="1398397" y="115188"/>
                  </a:lnTo>
                  <a:lnTo>
                    <a:pt x="1398397" y="1032001"/>
                  </a:lnTo>
                  <a:lnTo>
                    <a:pt x="1362376" y="1032994"/>
                  </a:lnTo>
                  <a:lnTo>
                    <a:pt x="1330928" y="1035176"/>
                  </a:lnTo>
                  <a:lnTo>
                    <a:pt x="1308671" y="1037359"/>
                  </a:lnTo>
                  <a:lnTo>
                    <a:pt x="1300226" y="1038351"/>
                  </a:lnTo>
                </a:path>
                <a:path w="1510664" h="1369060">
                  <a:moveTo>
                    <a:pt x="207772" y="115188"/>
                  </a:moveTo>
                  <a:lnTo>
                    <a:pt x="207772" y="0"/>
                  </a:lnTo>
                  <a:lnTo>
                    <a:pt x="1510284" y="0"/>
                  </a:lnTo>
                  <a:lnTo>
                    <a:pt x="1510284" y="913891"/>
                  </a:lnTo>
                  <a:lnTo>
                    <a:pt x="1469227" y="914626"/>
                  </a:lnTo>
                  <a:lnTo>
                    <a:pt x="1433385" y="916241"/>
                  </a:lnTo>
                  <a:lnTo>
                    <a:pt x="1408021" y="917856"/>
                  </a:lnTo>
                  <a:lnTo>
                    <a:pt x="1398397" y="918590"/>
                  </a:lnTo>
                </a:path>
              </a:pathLst>
            </a:custGeom>
            <a:ln w="9144">
              <a:solidFill>
                <a:srgbClr val="000000"/>
              </a:solidFill>
            </a:ln>
          </p:spPr>
          <p:txBody>
            <a:bodyPr wrap="square" lIns="0" tIns="0" rIns="0" bIns="0" rtlCol="0"/>
            <a:lstStyle/>
            <a:p>
              <a:pPr defTabSz="914400"/>
              <a:endParaRPr>
                <a:solidFill>
                  <a:prstClr val="black"/>
                </a:solidFill>
                <a:latin typeface="Calibri"/>
              </a:endParaRPr>
            </a:p>
          </p:txBody>
        </p:sp>
        <p:sp>
          <p:nvSpPr>
            <p:cNvPr id="86" name="object 19">
              <a:extLst>
                <a:ext uri="{FF2B5EF4-FFF2-40B4-BE49-F238E27FC236}">
                  <a16:creationId xmlns:a16="http://schemas.microsoft.com/office/drawing/2014/main" id="{4182E80A-6681-4F55-9C33-A0EABE0728C0}"/>
                </a:ext>
              </a:extLst>
            </p:cNvPr>
            <p:cNvSpPr/>
            <p:nvPr/>
          </p:nvSpPr>
          <p:spPr>
            <a:xfrm>
              <a:off x="4204715" y="3547872"/>
              <a:ext cx="1186180" cy="737870"/>
            </a:xfrm>
            <a:custGeom>
              <a:avLst/>
              <a:gdLst/>
              <a:ahLst/>
              <a:cxnLst/>
              <a:rect l="l" t="t" r="r" b="b"/>
              <a:pathLst>
                <a:path w="1186179" h="737870">
                  <a:moveTo>
                    <a:pt x="1185672" y="0"/>
                  </a:moveTo>
                  <a:lnTo>
                    <a:pt x="0" y="0"/>
                  </a:lnTo>
                  <a:lnTo>
                    <a:pt x="0" y="737615"/>
                  </a:lnTo>
                  <a:lnTo>
                    <a:pt x="1185672" y="737615"/>
                  </a:lnTo>
                  <a:lnTo>
                    <a:pt x="1185672" y="0"/>
                  </a:lnTo>
                  <a:close/>
                </a:path>
              </a:pathLst>
            </a:custGeom>
            <a:solidFill>
              <a:srgbClr val="FFFFFF"/>
            </a:solidFill>
          </p:spPr>
          <p:txBody>
            <a:bodyPr wrap="square" lIns="0" tIns="0" rIns="0" bIns="0" rtlCol="0"/>
            <a:lstStyle/>
            <a:p>
              <a:pPr defTabSz="914400"/>
              <a:endParaRPr>
                <a:solidFill>
                  <a:prstClr val="black"/>
                </a:solidFill>
                <a:latin typeface="Calibri"/>
              </a:endParaRPr>
            </a:p>
          </p:txBody>
        </p:sp>
      </p:grpSp>
      <p:sp>
        <p:nvSpPr>
          <p:cNvPr id="87" name="object 20">
            <a:extLst>
              <a:ext uri="{FF2B5EF4-FFF2-40B4-BE49-F238E27FC236}">
                <a16:creationId xmlns:a16="http://schemas.microsoft.com/office/drawing/2014/main" id="{60FDD1AA-5844-46D3-AA8C-CA8F94CC7AE9}"/>
              </a:ext>
            </a:extLst>
          </p:cNvPr>
          <p:cNvSpPr txBox="1"/>
          <p:nvPr/>
        </p:nvSpPr>
        <p:spPr>
          <a:xfrm>
            <a:off x="4283455" y="3575050"/>
            <a:ext cx="956310" cy="666750"/>
          </a:xfrm>
          <a:prstGeom prst="rect">
            <a:avLst/>
          </a:prstGeom>
        </p:spPr>
        <p:txBody>
          <a:bodyPr vert="horz" wrap="square" lIns="0" tIns="13335" rIns="0" bIns="0" rtlCol="0">
            <a:spAutoFit/>
          </a:bodyPr>
          <a:lstStyle/>
          <a:p>
            <a:pPr marL="12700" marR="5080" defTabSz="914400">
              <a:spcBef>
                <a:spcPts val="105"/>
              </a:spcBef>
            </a:pPr>
            <a:r>
              <a:rPr sz="1400" dirty="0">
                <a:solidFill>
                  <a:prstClr val="black"/>
                </a:solidFill>
                <a:latin typeface="Arial MT"/>
                <a:cs typeface="Arial MT"/>
              </a:rPr>
              <a:t>Program </a:t>
            </a:r>
            <a:r>
              <a:rPr sz="1400" spc="5" dirty="0">
                <a:solidFill>
                  <a:prstClr val="black"/>
                </a:solidFill>
                <a:latin typeface="Arial MT"/>
                <a:cs typeface="Arial MT"/>
              </a:rPr>
              <a:t> </a:t>
            </a:r>
            <a:r>
              <a:rPr sz="1400" dirty="0">
                <a:solidFill>
                  <a:prstClr val="black"/>
                </a:solidFill>
                <a:latin typeface="Arial MT"/>
                <a:cs typeface="Arial MT"/>
              </a:rPr>
              <a:t>Education</a:t>
            </a:r>
            <a:r>
              <a:rPr sz="1400" spc="-15" dirty="0">
                <a:solidFill>
                  <a:prstClr val="black"/>
                </a:solidFill>
                <a:latin typeface="Arial MT"/>
                <a:cs typeface="Arial MT"/>
              </a:rPr>
              <a:t>a</a:t>
            </a:r>
            <a:r>
              <a:rPr sz="1400" dirty="0">
                <a:solidFill>
                  <a:prstClr val="black"/>
                </a:solidFill>
                <a:latin typeface="Arial MT"/>
                <a:cs typeface="Arial MT"/>
              </a:rPr>
              <a:t>l  Objectives</a:t>
            </a:r>
            <a:endParaRPr sz="1400">
              <a:solidFill>
                <a:prstClr val="black"/>
              </a:solidFill>
              <a:latin typeface="Arial MT"/>
              <a:cs typeface="Arial MT"/>
            </a:endParaRPr>
          </a:p>
        </p:txBody>
      </p:sp>
      <p:sp>
        <p:nvSpPr>
          <p:cNvPr id="88" name="object 21">
            <a:extLst>
              <a:ext uri="{FF2B5EF4-FFF2-40B4-BE49-F238E27FC236}">
                <a16:creationId xmlns:a16="http://schemas.microsoft.com/office/drawing/2014/main" id="{64A0C1EA-F729-405C-A772-A4354E508C85}"/>
              </a:ext>
            </a:extLst>
          </p:cNvPr>
          <p:cNvSpPr txBox="1"/>
          <p:nvPr/>
        </p:nvSpPr>
        <p:spPr>
          <a:xfrm>
            <a:off x="2329433" y="3614673"/>
            <a:ext cx="1651635" cy="513080"/>
          </a:xfrm>
          <a:prstGeom prst="rect">
            <a:avLst/>
          </a:prstGeom>
        </p:spPr>
        <p:txBody>
          <a:bodyPr vert="horz" wrap="square" lIns="0" tIns="12065" rIns="0" bIns="0" rtlCol="0">
            <a:spAutoFit/>
          </a:bodyPr>
          <a:lstStyle/>
          <a:p>
            <a:pPr marR="42545" algn="ctr" defTabSz="914400">
              <a:spcBef>
                <a:spcPts val="95"/>
              </a:spcBef>
            </a:pPr>
            <a:r>
              <a:rPr sz="1600" b="1" spc="-5" dirty="0">
                <a:solidFill>
                  <a:prstClr val="black"/>
                </a:solidFill>
                <a:latin typeface="Arial"/>
                <a:cs typeface="Arial"/>
              </a:rPr>
              <a:t>Stakeholders’</a:t>
            </a:r>
            <a:endParaRPr sz="1600">
              <a:solidFill>
                <a:prstClr val="black"/>
              </a:solidFill>
              <a:latin typeface="Arial"/>
              <a:cs typeface="Arial"/>
            </a:endParaRPr>
          </a:p>
          <a:p>
            <a:pPr algn="ctr" defTabSz="914400"/>
            <a:r>
              <a:rPr sz="1600" b="1" spc="-5" dirty="0">
                <a:solidFill>
                  <a:prstClr val="black"/>
                </a:solidFill>
                <a:latin typeface="Arial"/>
                <a:cs typeface="Arial"/>
              </a:rPr>
              <a:t>Mission</a:t>
            </a:r>
            <a:r>
              <a:rPr sz="1600" b="1" spc="-15" dirty="0">
                <a:solidFill>
                  <a:prstClr val="black"/>
                </a:solidFill>
                <a:latin typeface="Arial"/>
                <a:cs typeface="Arial"/>
              </a:rPr>
              <a:t> </a:t>
            </a:r>
            <a:r>
              <a:rPr sz="1600" b="1" spc="-5" dirty="0">
                <a:solidFill>
                  <a:prstClr val="black"/>
                </a:solidFill>
                <a:latin typeface="Arial"/>
                <a:cs typeface="Arial"/>
              </a:rPr>
              <a:t>&amp;</a:t>
            </a:r>
            <a:r>
              <a:rPr sz="1600" b="1" spc="-15" dirty="0">
                <a:solidFill>
                  <a:prstClr val="black"/>
                </a:solidFill>
                <a:latin typeface="Arial"/>
                <a:cs typeface="Arial"/>
              </a:rPr>
              <a:t> </a:t>
            </a:r>
            <a:r>
              <a:rPr sz="1600" b="1" spc="-5" dirty="0">
                <a:solidFill>
                  <a:prstClr val="black"/>
                </a:solidFill>
                <a:latin typeface="Arial"/>
                <a:cs typeface="Arial"/>
              </a:rPr>
              <a:t>Vision</a:t>
            </a:r>
            <a:endParaRPr sz="1600">
              <a:solidFill>
                <a:prstClr val="black"/>
              </a:solidFill>
              <a:latin typeface="Arial"/>
              <a:cs typeface="Arial"/>
            </a:endParaRPr>
          </a:p>
        </p:txBody>
      </p:sp>
      <p:grpSp>
        <p:nvGrpSpPr>
          <p:cNvPr id="89" name="object 22">
            <a:extLst>
              <a:ext uri="{FF2B5EF4-FFF2-40B4-BE49-F238E27FC236}">
                <a16:creationId xmlns:a16="http://schemas.microsoft.com/office/drawing/2014/main" id="{A2B530FB-E6DC-46AD-99FE-60FB2E82987B}"/>
              </a:ext>
            </a:extLst>
          </p:cNvPr>
          <p:cNvGrpSpPr/>
          <p:nvPr/>
        </p:nvGrpSpPr>
        <p:grpSpPr>
          <a:xfrm>
            <a:off x="3753421" y="3162109"/>
            <a:ext cx="5327015" cy="1378585"/>
            <a:chOff x="3753421" y="3162109"/>
            <a:chExt cx="5327015" cy="1378585"/>
          </a:xfrm>
        </p:grpSpPr>
        <p:sp>
          <p:nvSpPr>
            <p:cNvPr id="90" name="object 23">
              <a:extLst>
                <a:ext uri="{FF2B5EF4-FFF2-40B4-BE49-F238E27FC236}">
                  <a16:creationId xmlns:a16="http://schemas.microsoft.com/office/drawing/2014/main" id="{7C0FE349-A646-454D-90AE-8D9DB45A1383}"/>
                </a:ext>
              </a:extLst>
            </p:cNvPr>
            <p:cNvSpPr/>
            <p:nvPr/>
          </p:nvSpPr>
          <p:spPr>
            <a:xfrm>
              <a:off x="3758184" y="3762755"/>
              <a:ext cx="381000" cy="152400"/>
            </a:xfrm>
            <a:custGeom>
              <a:avLst/>
              <a:gdLst/>
              <a:ahLst/>
              <a:cxnLst/>
              <a:rect l="l" t="t" r="r" b="b"/>
              <a:pathLst>
                <a:path w="381000" h="152400">
                  <a:moveTo>
                    <a:pt x="285750" y="0"/>
                  </a:moveTo>
                  <a:lnTo>
                    <a:pt x="285750" y="38100"/>
                  </a:lnTo>
                  <a:lnTo>
                    <a:pt x="0" y="38100"/>
                  </a:lnTo>
                  <a:lnTo>
                    <a:pt x="0" y="114300"/>
                  </a:lnTo>
                  <a:lnTo>
                    <a:pt x="285750" y="114300"/>
                  </a:lnTo>
                  <a:lnTo>
                    <a:pt x="285750" y="152400"/>
                  </a:lnTo>
                  <a:lnTo>
                    <a:pt x="381000" y="76200"/>
                  </a:lnTo>
                  <a:lnTo>
                    <a:pt x="285750" y="0"/>
                  </a:lnTo>
                  <a:close/>
                </a:path>
              </a:pathLst>
            </a:custGeom>
            <a:solidFill>
              <a:srgbClr val="5B9BD4"/>
            </a:solidFill>
          </p:spPr>
          <p:txBody>
            <a:bodyPr wrap="square" lIns="0" tIns="0" rIns="0" bIns="0" rtlCol="0"/>
            <a:lstStyle/>
            <a:p>
              <a:pPr defTabSz="914400"/>
              <a:endParaRPr>
                <a:solidFill>
                  <a:prstClr val="black"/>
                </a:solidFill>
                <a:latin typeface="Calibri"/>
              </a:endParaRPr>
            </a:p>
          </p:txBody>
        </p:sp>
        <p:sp>
          <p:nvSpPr>
            <p:cNvPr id="91" name="object 24">
              <a:extLst>
                <a:ext uri="{FF2B5EF4-FFF2-40B4-BE49-F238E27FC236}">
                  <a16:creationId xmlns:a16="http://schemas.microsoft.com/office/drawing/2014/main" id="{B3DB5B82-A848-407E-BC46-7756CFD6E771}"/>
                </a:ext>
              </a:extLst>
            </p:cNvPr>
            <p:cNvSpPr/>
            <p:nvPr/>
          </p:nvSpPr>
          <p:spPr>
            <a:xfrm>
              <a:off x="3758184" y="3762755"/>
              <a:ext cx="381000" cy="152400"/>
            </a:xfrm>
            <a:custGeom>
              <a:avLst/>
              <a:gdLst/>
              <a:ahLst/>
              <a:cxnLst/>
              <a:rect l="l" t="t" r="r" b="b"/>
              <a:pathLst>
                <a:path w="381000" h="152400">
                  <a:moveTo>
                    <a:pt x="0" y="38100"/>
                  </a:moveTo>
                  <a:lnTo>
                    <a:pt x="285750" y="38100"/>
                  </a:lnTo>
                  <a:lnTo>
                    <a:pt x="285750" y="0"/>
                  </a:lnTo>
                  <a:lnTo>
                    <a:pt x="381000" y="76200"/>
                  </a:lnTo>
                  <a:lnTo>
                    <a:pt x="285750" y="152400"/>
                  </a:lnTo>
                  <a:lnTo>
                    <a:pt x="285750" y="114300"/>
                  </a:lnTo>
                  <a:lnTo>
                    <a:pt x="0" y="114300"/>
                  </a:lnTo>
                  <a:lnTo>
                    <a:pt x="0" y="38100"/>
                  </a:lnTo>
                  <a:close/>
                </a:path>
              </a:pathLst>
            </a:custGeom>
            <a:ln w="9144">
              <a:solidFill>
                <a:srgbClr val="000000"/>
              </a:solidFill>
            </a:ln>
          </p:spPr>
          <p:txBody>
            <a:bodyPr wrap="square" lIns="0" tIns="0" rIns="0" bIns="0" rtlCol="0"/>
            <a:lstStyle/>
            <a:p>
              <a:pPr defTabSz="914400"/>
              <a:endParaRPr>
                <a:solidFill>
                  <a:prstClr val="black"/>
                </a:solidFill>
                <a:latin typeface="Calibri"/>
              </a:endParaRPr>
            </a:p>
          </p:txBody>
        </p:sp>
        <p:sp>
          <p:nvSpPr>
            <p:cNvPr id="92" name="object 25">
              <a:extLst>
                <a:ext uri="{FF2B5EF4-FFF2-40B4-BE49-F238E27FC236}">
                  <a16:creationId xmlns:a16="http://schemas.microsoft.com/office/drawing/2014/main" id="{30DD61E1-B382-427E-9EDA-F157361EA073}"/>
                </a:ext>
              </a:extLst>
            </p:cNvPr>
            <p:cNvSpPr/>
            <p:nvPr/>
          </p:nvSpPr>
          <p:spPr>
            <a:xfrm>
              <a:off x="7703820" y="3166872"/>
              <a:ext cx="1371600" cy="1369060"/>
            </a:xfrm>
            <a:custGeom>
              <a:avLst/>
              <a:gdLst/>
              <a:ahLst/>
              <a:cxnLst/>
              <a:rect l="l" t="t" r="r" b="b"/>
              <a:pathLst>
                <a:path w="1371600" h="1369060">
                  <a:moveTo>
                    <a:pt x="1180719" y="233299"/>
                  </a:moveTo>
                  <a:lnTo>
                    <a:pt x="0" y="233299"/>
                  </a:lnTo>
                  <a:lnTo>
                    <a:pt x="0" y="1319657"/>
                  </a:lnTo>
                  <a:lnTo>
                    <a:pt x="55334" y="1335005"/>
                  </a:lnTo>
                  <a:lnTo>
                    <a:pt x="107219" y="1347248"/>
                  </a:lnTo>
                  <a:lnTo>
                    <a:pt x="155894" y="1356560"/>
                  </a:lnTo>
                  <a:lnTo>
                    <a:pt x="201596" y="1363120"/>
                  </a:lnTo>
                  <a:lnTo>
                    <a:pt x="244563" y="1367103"/>
                  </a:lnTo>
                  <a:lnTo>
                    <a:pt x="285033" y="1368685"/>
                  </a:lnTo>
                  <a:lnTo>
                    <a:pt x="323243" y="1368044"/>
                  </a:lnTo>
                  <a:lnTo>
                    <a:pt x="393836" y="1360796"/>
                  </a:lnTo>
                  <a:lnTo>
                    <a:pt x="458245" y="1346771"/>
                  </a:lnTo>
                  <a:lnTo>
                    <a:pt x="518372" y="1327381"/>
                  </a:lnTo>
                  <a:lnTo>
                    <a:pt x="576119" y="1304037"/>
                  </a:lnTo>
                  <a:lnTo>
                    <a:pt x="692084" y="1251137"/>
                  </a:lnTo>
                  <a:lnTo>
                    <a:pt x="722560" y="1237648"/>
                  </a:lnTo>
                  <a:lnTo>
                    <a:pt x="786960" y="1211586"/>
                  </a:lnTo>
                  <a:lnTo>
                    <a:pt x="857541" y="1187925"/>
                  </a:lnTo>
                  <a:lnTo>
                    <a:pt x="895744" y="1177435"/>
                  </a:lnTo>
                  <a:lnTo>
                    <a:pt x="936206" y="1168076"/>
                  </a:lnTo>
                  <a:lnTo>
                    <a:pt x="979164" y="1160022"/>
                  </a:lnTo>
                  <a:lnTo>
                    <a:pt x="1024857" y="1153450"/>
                  </a:lnTo>
                  <a:lnTo>
                    <a:pt x="1073522" y="1148538"/>
                  </a:lnTo>
                  <a:lnTo>
                    <a:pt x="1125396" y="1145461"/>
                  </a:lnTo>
                  <a:lnTo>
                    <a:pt x="1180719" y="1144396"/>
                  </a:lnTo>
                  <a:lnTo>
                    <a:pt x="1180719" y="233299"/>
                  </a:lnTo>
                  <a:close/>
                </a:path>
                <a:path w="1371600" h="1369060">
                  <a:moveTo>
                    <a:pt x="1270000" y="115188"/>
                  </a:moveTo>
                  <a:lnTo>
                    <a:pt x="97281" y="115188"/>
                  </a:lnTo>
                  <a:lnTo>
                    <a:pt x="97281" y="233299"/>
                  </a:lnTo>
                  <a:lnTo>
                    <a:pt x="1180719" y="233299"/>
                  </a:lnTo>
                  <a:lnTo>
                    <a:pt x="1180719" y="1038351"/>
                  </a:lnTo>
                  <a:lnTo>
                    <a:pt x="1188400" y="1037359"/>
                  </a:lnTo>
                  <a:lnTo>
                    <a:pt x="1208643" y="1035176"/>
                  </a:lnTo>
                  <a:lnTo>
                    <a:pt x="1237243" y="1032994"/>
                  </a:lnTo>
                  <a:lnTo>
                    <a:pt x="1270000" y="1032001"/>
                  </a:lnTo>
                  <a:lnTo>
                    <a:pt x="1270000" y="115188"/>
                  </a:lnTo>
                  <a:close/>
                </a:path>
                <a:path w="1371600" h="1369060">
                  <a:moveTo>
                    <a:pt x="1371600" y="0"/>
                  </a:moveTo>
                  <a:lnTo>
                    <a:pt x="188722" y="0"/>
                  </a:lnTo>
                  <a:lnTo>
                    <a:pt x="188722" y="115188"/>
                  </a:lnTo>
                  <a:lnTo>
                    <a:pt x="1270000" y="115188"/>
                  </a:lnTo>
                  <a:lnTo>
                    <a:pt x="1270000" y="918590"/>
                  </a:lnTo>
                  <a:lnTo>
                    <a:pt x="1278731" y="917856"/>
                  </a:lnTo>
                  <a:lnTo>
                    <a:pt x="1301750" y="916241"/>
                  </a:lnTo>
                  <a:lnTo>
                    <a:pt x="1334293" y="914626"/>
                  </a:lnTo>
                  <a:lnTo>
                    <a:pt x="1371600" y="913891"/>
                  </a:lnTo>
                  <a:lnTo>
                    <a:pt x="1371600" y="0"/>
                  </a:lnTo>
                  <a:close/>
                </a:path>
              </a:pathLst>
            </a:custGeom>
            <a:solidFill>
              <a:srgbClr val="FFFFFF"/>
            </a:solidFill>
          </p:spPr>
          <p:txBody>
            <a:bodyPr wrap="square" lIns="0" tIns="0" rIns="0" bIns="0" rtlCol="0"/>
            <a:lstStyle/>
            <a:p>
              <a:pPr defTabSz="914400"/>
              <a:endParaRPr>
                <a:solidFill>
                  <a:prstClr val="black"/>
                </a:solidFill>
                <a:latin typeface="Calibri"/>
              </a:endParaRPr>
            </a:p>
          </p:txBody>
        </p:sp>
        <p:sp>
          <p:nvSpPr>
            <p:cNvPr id="93" name="object 26">
              <a:extLst>
                <a:ext uri="{FF2B5EF4-FFF2-40B4-BE49-F238E27FC236}">
                  <a16:creationId xmlns:a16="http://schemas.microsoft.com/office/drawing/2014/main" id="{B86C7980-0FAC-4279-8CD4-804C633D78E6}"/>
                </a:ext>
              </a:extLst>
            </p:cNvPr>
            <p:cNvSpPr/>
            <p:nvPr/>
          </p:nvSpPr>
          <p:spPr>
            <a:xfrm>
              <a:off x="7703820" y="3166872"/>
              <a:ext cx="1371600" cy="1369060"/>
            </a:xfrm>
            <a:custGeom>
              <a:avLst/>
              <a:gdLst/>
              <a:ahLst/>
              <a:cxnLst/>
              <a:rect l="l" t="t" r="r" b="b"/>
              <a:pathLst>
                <a:path w="1371600" h="1369060">
                  <a:moveTo>
                    <a:pt x="0" y="233299"/>
                  </a:moveTo>
                  <a:lnTo>
                    <a:pt x="1180719" y="233299"/>
                  </a:lnTo>
                  <a:lnTo>
                    <a:pt x="1180719" y="1144396"/>
                  </a:lnTo>
                  <a:lnTo>
                    <a:pt x="1125396" y="1145461"/>
                  </a:lnTo>
                  <a:lnTo>
                    <a:pt x="1073522" y="1148538"/>
                  </a:lnTo>
                  <a:lnTo>
                    <a:pt x="1024857" y="1153450"/>
                  </a:lnTo>
                  <a:lnTo>
                    <a:pt x="979164" y="1160022"/>
                  </a:lnTo>
                  <a:lnTo>
                    <a:pt x="936206" y="1168076"/>
                  </a:lnTo>
                  <a:lnTo>
                    <a:pt x="895744" y="1177435"/>
                  </a:lnTo>
                  <a:lnTo>
                    <a:pt x="857541" y="1187925"/>
                  </a:lnTo>
                  <a:lnTo>
                    <a:pt x="786960" y="1211586"/>
                  </a:lnTo>
                  <a:lnTo>
                    <a:pt x="722560" y="1237648"/>
                  </a:lnTo>
                  <a:lnTo>
                    <a:pt x="662439" y="1264698"/>
                  </a:lnTo>
                  <a:lnTo>
                    <a:pt x="633389" y="1278152"/>
                  </a:lnTo>
                  <a:lnTo>
                    <a:pt x="604694" y="1291324"/>
                  </a:lnTo>
                  <a:lnTo>
                    <a:pt x="547424" y="1316115"/>
                  </a:lnTo>
                  <a:lnTo>
                    <a:pt x="488725" y="1337658"/>
                  </a:lnTo>
                  <a:lnTo>
                    <a:pt x="426695" y="1354543"/>
                  </a:lnTo>
                  <a:lnTo>
                    <a:pt x="359432" y="1365356"/>
                  </a:lnTo>
                  <a:lnTo>
                    <a:pt x="285033" y="1368685"/>
                  </a:lnTo>
                  <a:lnTo>
                    <a:pt x="244563" y="1367103"/>
                  </a:lnTo>
                  <a:lnTo>
                    <a:pt x="201596" y="1363120"/>
                  </a:lnTo>
                  <a:lnTo>
                    <a:pt x="155894" y="1356560"/>
                  </a:lnTo>
                  <a:lnTo>
                    <a:pt x="107219" y="1347248"/>
                  </a:lnTo>
                  <a:lnTo>
                    <a:pt x="55334" y="1335005"/>
                  </a:lnTo>
                  <a:lnTo>
                    <a:pt x="0" y="1319657"/>
                  </a:lnTo>
                  <a:lnTo>
                    <a:pt x="0" y="233299"/>
                  </a:lnTo>
                  <a:close/>
                </a:path>
                <a:path w="1371600" h="1369060">
                  <a:moveTo>
                    <a:pt x="97281" y="233299"/>
                  </a:moveTo>
                  <a:lnTo>
                    <a:pt x="97281" y="115188"/>
                  </a:lnTo>
                  <a:lnTo>
                    <a:pt x="1270000" y="115188"/>
                  </a:lnTo>
                  <a:lnTo>
                    <a:pt x="1270000" y="1032001"/>
                  </a:lnTo>
                  <a:lnTo>
                    <a:pt x="1237243" y="1032994"/>
                  </a:lnTo>
                  <a:lnTo>
                    <a:pt x="1208643" y="1035176"/>
                  </a:lnTo>
                  <a:lnTo>
                    <a:pt x="1188400" y="1037359"/>
                  </a:lnTo>
                  <a:lnTo>
                    <a:pt x="1180719" y="1038351"/>
                  </a:lnTo>
                </a:path>
                <a:path w="1371600" h="1369060">
                  <a:moveTo>
                    <a:pt x="188722" y="115188"/>
                  </a:moveTo>
                  <a:lnTo>
                    <a:pt x="188722" y="0"/>
                  </a:lnTo>
                  <a:lnTo>
                    <a:pt x="1371600" y="0"/>
                  </a:lnTo>
                  <a:lnTo>
                    <a:pt x="1371600" y="913891"/>
                  </a:lnTo>
                  <a:lnTo>
                    <a:pt x="1334293" y="914626"/>
                  </a:lnTo>
                  <a:lnTo>
                    <a:pt x="1301750" y="916241"/>
                  </a:lnTo>
                  <a:lnTo>
                    <a:pt x="1278731" y="917856"/>
                  </a:lnTo>
                  <a:lnTo>
                    <a:pt x="1270000" y="918590"/>
                  </a:lnTo>
                </a:path>
              </a:pathLst>
            </a:custGeom>
            <a:ln w="9144">
              <a:solidFill>
                <a:srgbClr val="000000"/>
              </a:solidFill>
            </a:ln>
          </p:spPr>
          <p:txBody>
            <a:bodyPr wrap="square" lIns="0" tIns="0" rIns="0" bIns="0" rtlCol="0"/>
            <a:lstStyle/>
            <a:p>
              <a:pPr defTabSz="914400"/>
              <a:endParaRPr>
                <a:solidFill>
                  <a:prstClr val="black"/>
                </a:solidFill>
                <a:latin typeface="Calibri"/>
              </a:endParaRPr>
            </a:p>
          </p:txBody>
        </p:sp>
        <p:sp>
          <p:nvSpPr>
            <p:cNvPr id="94" name="object 27">
              <a:extLst>
                <a:ext uri="{FF2B5EF4-FFF2-40B4-BE49-F238E27FC236}">
                  <a16:creationId xmlns:a16="http://schemas.microsoft.com/office/drawing/2014/main" id="{22090D90-53D6-419D-BC7F-66D979B312DB}"/>
                </a:ext>
              </a:extLst>
            </p:cNvPr>
            <p:cNvSpPr/>
            <p:nvPr/>
          </p:nvSpPr>
          <p:spPr>
            <a:xfrm>
              <a:off x="7780020" y="3547872"/>
              <a:ext cx="1083945" cy="524510"/>
            </a:xfrm>
            <a:custGeom>
              <a:avLst/>
              <a:gdLst/>
              <a:ahLst/>
              <a:cxnLst/>
              <a:rect l="l" t="t" r="r" b="b"/>
              <a:pathLst>
                <a:path w="1083945" h="524510">
                  <a:moveTo>
                    <a:pt x="1083564" y="0"/>
                  </a:moveTo>
                  <a:lnTo>
                    <a:pt x="0" y="0"/>
                  </a:lnTo>
                  <a:lnTo>
                    <a:pt x="0" y="524255"/>
                  </a:lnTo>
                  <a:lnTo>
                    <a:pt x="1083564" y="524255"/>
                  </a:lnTo>
                  <a:lnTo>
                    <a:pt x="1083564" y="0"/>
                  </a:lnTo>
                  <a:close/>
                </a:path>
              </a:pathLst>
            </a:custGeom>
            <a:solidFill>
              <a:srgbClr val="FFFFFF"/>
            </a:solidFill>
          </p:spPr>
          <p:txBody>
            <a:bodyPr wrap="square" lIns="0" tIns="0" rIns="0" bIns="0" rtlCol="0"/>
            <a:lstStyle/>
            <a:p>
              <a:pPr defTabSz="914400"/>
              <a:endParaRPr>
                <a:solidFill>
                  <a:prstClr val="black"/>
                </a:solidFill>
                <a:latin typeface="Calibri"/>
              </a:endParaRPr>
            </a:p>
          </p:txBody>
        </p:sp>
      </p:grpSp>
      <p:sp>
        <p:nvSpPr>
          <p:cNvPr id="95" name="object 28">
            <a:extLst>
              <a:ext uri="{FF2B5EF4-FFF2-40B4-BE49-F238E27FC236}">
                <a16:creationId xmlns:a16="http://schemas.microsoft.com/office/drawing/2014/main" id="{3734D4D8-70BD-4B84-A248-9C3952FF7F47}"/>
              </a:ext>
            </a:extLst>
          </p:cNvPr>
          <p:cNvSpPr txBox="1"/>
          <p:nvPr/>
        </p:nvSpPr>
        <p:spPr>
          <a:xfrm>
            <a:off x="7860538" y="3575050"/>
            <a:ext cx="838200" cy="452755"/>
          </a:xfrm>
          <a:prstGeom prst="rect">
            <a:avLst/>
          </a:prstGeom>
        </p:spPr>
        <p:txBody>
          <a:bodyPr vert="horz" wrap="square" lIns="0" tIns="13335" rIns="0" bIns="0" rtlCol="0">
            <a:spAutoFit/>
          </a:bodyPr>
          <a:lstStyle/>
          <a:p>
            <a:pPr marL="12700" marR="5080" defTabSz="914400">
              <a:spcBef>
                <a:spcPts val="105"/>
              </a:spcBef>
            </a:pPr>
            <a:r>
              <a:rPr sz="1400" dirty="0">
                <a:solidFill>
                  <a:prstClr val="black"/>
                </a:solidFill>
                <a:latin typeface="Arial MT"/>
                <a:cs typeface="Arial MT"/>
              </a:rPr>
              <a:t>Course </a:t>
            </a:r>
            <a:r>
              <a:rPr sz="1400" spc="5" dirty="0">
                <a:solidFill>
                  <a:prstClr val="black"/>
                </a:solidFill>
                <a:latin typeface="Arial MT"/>
                <a:cs typeface="Arial MT"/>
              </a:rPr>
              <a:t> </a:t>
            </a:r>
            <a:r>
              <a:rPr sz="1400" dirty="0">
                <a:solidFill>
                  <a:prstClr val="black"/>
                </a:solidFill>
                <a:latin typeface="Arial MT"/>
                <a:cs typeface="Arial MT"/>
              </a:rPr>
              <a:t>Outco</a:t>
            </a:r>
            <a:r>
              <a:rPr sz="1400" spc="-10" dirty="0">
                <a:solidFill>
                  <a:prstClr val="black"/>
                </a:solidFill>
                <a:latin typeface="Arial MT"/>
                <a:cs typeface="Arial MT"/>
              </a:rPr>
              <a:t>m</a:t>
            </a:r>
            <a:r>
              <a:rPr sz="1400" dirty="0">
                <a:solidFill>
                  <a:prstClr val="black"/>
                </a:solidFill>
                <a:latin typeface="Arial MT"/>
                <a:cs typeface="Arial MT"/>
              </a:rPr>
              <a:t>es</a:t>
            </a:r>
            <a:endParaRPr sz="1400">
              <a:solidFill>
                <a:prstClr val="black"/>
              </a:solidFill>
              <a:latin typeface="Arial MT"/>
              <a:cs typeface="Arial MT"/>
            </a:endParaRPr>
          </a:p>
        </p:txBody>
      </p:sp>
      <p:grpSp>
        <p:nvGrpSpPr>
          <p:cNvPr id="96" name="object 29">
            <a:extLst>
              <a:ext uri="{FF2B5EF4-FFF2-40B4-BE49-F238E27FC236}">
                <a16:creationId xmlns:a16="http://schemas.microsoft.com/office/drawing/2014/main" id="{C4ACFD89-7969-45C2-B163-C9D1BDFB9D8E}"/>
              </a:ext>
            </a:extLst>
          </p:cNvPr>
          <p:cNvGrpSpPr/>
          <p:nvPr/>
        </p:nvGrpSpPr>
        <p:grpSpPr>
          <a:xfrm>
            <a:off x="5413057" y="2491739"/>
            <a:ext cx="4561840" cy="1289685"/>
            <a:chOff x="5413057" y="2491739"/>
            <a:chExt cx="4561840" cy="1289685"/>
          </a:xfrm>
        </p:grpSpPr>
        <p:sp>
          <p:nvSpPr>
            <p:cNvPr id="97" name="object 30">
              <a:extLst>
                <a:ext uri="{FF2B5EF4-FFF2-40B4-BE49-F238E27FC236}">
                  <a16:creationId xmlns:a16="http://schemas.microsoft.com/office/drawing/2014/main" id="{75303A2D-10E4-4DAA-B59B-349C895CE11B}"/>
                </a:ext>
              </a:extLst>
            </p:cNvPr>
            <p:cNvSpPr/>
            <p:nvPr/>
          </p:nvSpPr>
          <p:spPr>
            <a:xfrm>
              <a:off x="5417820" y="3572255"/>
              <a:ext cx="520065" cy="204470"/>
            </a:xfrm>
            <a:custGeom>
              <a:avLst/>
              <a:gdLst/>
              <a:ahLst/>
              <a:cxnLst/>
              <a:rect l="l" t="t" r="r" b="b"/>
              <a:pathLst>
                <a:path w="520064" h="204470">
                  <a:moveTo>
                    <a:pt x="397128" y="0"/>
                  </a:moveTo>
                  <a:lnTo>
                    <a:pt x="397128" y="51054"/>
                  </a:lnTo>
                  <a:lnTo>
                    <a:pt x="122554" y="51054"/>
                  </a:lnTo>
                  <a:lnTo>
                    <a:pt x="122554" y="0"/>
                  </a:lnTo>
                  <a:lnTo>
                    <a:pt x="0" y="102108"/>
                  </a:lnTo>
                  <a:lnTo>
                    <a:pt x="122554" y="204216"/>
                  </a:lnTo>
                  <a:lnTo>
                    <a:pt x="122554" y="153162"/>
                  </a:lnTo>
                  <a:lnTo>
                    <a:pt x="397128" y="153162"/>
                  </a:lnTo>
                  <a:lnTo>
                    <a:pt x="397128" y="204216"/>
                  </a:lnTo>
                  <a:lnTo>
                    <a:pt x="519683" y="102108"/>
                  </a:lnTo>
                  <a:lnTo>
                    <a:pt x="397128" y="0"/>
                  </a:lnTo>
                  <a:close/>
                </a:path>
              </a:pathLst>
            </a:custGeom>
            <a:solidFill>
              <a:srgbClr val="5B9BD4"/>
            </a:solidFill>
          </p:spPr>
          <p:txBody>
            <a:bodyPr wrap="square" lIns="0" tIns="0" rIns="0" bIns="0" rtlCol="0"/>
            <a:lstStyle/>
            <a:p>
              <a:pPr defTabSz="914400"/>
              <a:endParaRPr>
                <a:solidFill>
                  <a:prstClr val="black"/>
                </a:solidFill>
                <a:latin typeface="Calibri"/>
              </a:endParaRPr>
            </a:p>
          </p:txBody>
        </p:sp>
        <p:sp>
          <p:nvSpPr>
            <p:cNvPr id="98" name="object 31">
              <a:extLst>
                <a:ext uri="{FF2B5EF4-FFF2-40B4-BE49-F238E27FC236}">
                  <a16:creationId xmlns:a16="http://schemas.microsoft.com/office/drawing/2014/main" id="{8C07A5BD-B6CB-4A44-B95C-0EE71CA38997}"/>
                </a:ext>
              </a:extLst>
            </p:cNvPr>
            <p:cNvSpPr/>
            <p:nvPr/>
          </p:nvSpPr>
          <p:spPr>
            <a:xfrm>
              <a:off x="5417820" y="3572255"/>
              <a:ext cx="520065" cy="204470"/>
            </a:xfrm>
            <a:custGeom>
              <a:avLst/>
              <a:gdLst/>
              <a:ahLst/>
              <a:cxnLst/>
              <a:rect l="l" t="t" r="r" b="b"/>
              <a:pathLst>
                <a:path w="520064" h="204470">
                  <a:moveTo>
                    <a:pt x="0" y="102108"/>
                  </a:moveTo>
                  <a:lnTo>
                    <a:pt x="122554" y="0"/>
                  </a:lnTo>
                  <a:lnTo>
                    <a:pt x="122554" y="51054"/>
                  </a:lnTo>
                  <a:lnTo>
                    <a:pt x="397128" y="51054"/>
                  </a:lnTo>
                  <a:lnTo>
                    <a:pt x="397128" y="0"/>
                  </a:lnTo>
                  <a:lnTo>
                    <a:pt x="519683" y="102108"/>
                  </a:lnTo>
                  <a:lnTo>
                    <a:pt x="397128" y="204216"/>
                  </a:lnTo>
                  <a:lnTo>
                    <a:pt x="397128" y="153162"/>
                  </a:lnTo>
                  <a:lnTo>
                    <a:pt x="122554" y="153162"/>
                  </a:lnTo>
                  <a:lnTo>
                    <a:pt x="122554" y="204216"/>
                  </a:lnTo>
                  <a:lnTo>
                    <a:pt x="0" y="102108"/>
                  </a:lnTo>
                  <a:close/>
                </a:path>
              </a:pathLst>
            </a:custGeom>
            <a:ln w="9144">
              <a:solidFill>
                <a:srgbClr val="000000"/>
              </a:solidFill>
            </a:ln>
          </p:spPr>
          <p:txBody>
            <a:bodyPr wrap="square" lIns="0" tIns="0" rIns="0" bIns="0" rtlCol="0"/>
            <a:lstStyle/>
            <a:p>
              <a:pPr defTabSz="914400"/>
              <a:endParaRPr>
                <a:solidFill>
                  <a:prstClr val="black"/>
                </a:solidFill>
                <a:latin typeface="Calibri"/>
              </a:endParaRPr>
            </a:p>
          </p:txBody>
        </p:sp>
        <p:sp>
          <p:nvSpPr>
            <p:cNvPr id="99" name="object 32">
              <a:extLst>
                <a:ext uri="{FF2B5EF4-FFF2-40B4-BE49-F238E27FC236}">
                  <a16:creationId xmlns:a16="http://schemas.microsoft.com/office/drawing/2014/main" id="{E8B9EB99-C4D6-4A2E-A719-9C0A77E046C5}"/>
                </a:ext>
              </a:extLst>
            </p:cNvPr>
            <p:cNvSpPr/>
            <p:nvPr/>
          </p:nvSpPr>
          <p:spPr>
            <a:xfrm>
              <a:off x="7077455" y="3572255"/>
              <a:ext cx="626745" cy="204470"/>
            </a:xfrm>
            <a:custGeom>
              <a:avLst/>
              <a:gdLst/>
              <a:ahLst/>
              <a:cxnLst/>
              <a:rect l="l" t="t" r="r" b="b"/>
              <a:pathLst>
                <a:path w="626745" h="204470">
                  <a:moveTo>
                    <a:pt x="503809" y="0"/>
                  </a:moveTo>
                  <a:lnTo>
                    <a:pt x="503809" y="51054"/>
                  </a:lnTo>
                  <a:lnTo>
                    <a:pt x="122554" y="51054"/>
                  </a:lnTo>
                  <a:lnTo>
                    <a:pt x="122554" y="0"/>
                  </a:lnTo>
                  <a:lnTo>
                    <a:pt x="0" y="102108"/>
                  </a:lnTo>
                  <a:lnTo>
                    <a:pt x="122554" y="204216"/>
                  </a:lnTo>
                  <a:lnTo>
                    <a:pt x="122554" y="153162"/>
                  </a:lnTo>
                  <a:lnTo>
                    <a:pt x="503809" y="153162"/>
                  </a:lnTo>
                  <a:lnTo>
                    <a:pt x="503809" y="204216"/>
                  </a:lnTo>
                  <a:lnTo>
                    <a:pt x="626364" y="102108"/>
                  </a:lnTo>
                  <a:lnTo>
                    <a:pt x="503809" y="0"/>
                  </a:lnTo>
                  <a:close/>
                </a:path>
              </a:pathLst>
            </a:custGeom>
            <a:solidFill>
              <a:srgbClr val="5B9BD4"/>
            </a:solidFill>
          </p:spPr>
          <p:txBody>
            <a:bodyPr wrap="square" lIns="0" tIns="0" rIns="0" bIns="0" rtlCol="0"/>
            <a:lstStyle/>
            <a:p>
              <a:pPr defTabSz="914400"/>
              <a:endParaRPr>
                <a:solidFill>
                  <a:prstClr val="black"/>
                </a:solidFill>
                <a:latin typeface="Calibri"/>
              </a:endParaRPr>
            </a:p>
          </p:txBody>
        </p:sp>
        <p:sp>
          <p:nvSpPr>
            <p:cNvPr id="100" name="object 33">
              <a:extLst>
                <a:ext uri="{FF2B5EF4-FFF2-40B4-BE49-F238E27FC236}">
                  <a16:creationId xmlns:a16="http://schemas.microsoft.com/office/drawing/2014/main" id="{A3F7D42D-046E-4FFE-8777-4990B9E82545}"/>
                </a:ext>
              </a:extLst>
            </p:cNvPr>
            <p:cNvSpPr/>
            <p:nvPr/>
          </p:nvSpPr>
          <p:spPr>
            <a:xfrm>
              <a:off x="7077455" y="3572255"/>
              <a:ext cx="626745" cy="204470"/>
            </a:xfrm>
            <a:custGeom>
              <a:avLst/>
              <a:gdLst/>
              <a:ahLst/>
              <a:cxnLst/>
              <a:rect l="l" t="t" r="r" b="b"/>
              <a:pathLst>
                <a:path w="626745" h="204470">
                  <a:moveTo>
                    <a:pt x="0" y="102108"/>
                  </a:moveTo>
                  <a:lnTo>
                    <a:pt x="122554" y="0"/>
                  </a:lnTo>
                  <a:lnTo>
                    <a:pt x="122554" y="51054"/>
                  </a:lnTo>
                  <a:lnTo>
                    <a:pt x="503809" y="51054"/>
                  </a:lnTo>
                  <a:lnTo>
                    <a:pt x="503809" y="0"/>
                  </a:lnTo>
                  <a:lnTo>
                    <a:pt x="626364" y="102108"/>
                  </a:lnTo>
                  <a:lnTo>
                    <a:pt x="503809" y="204216"/>
                  </a:lnTo>
                  <a:lnTo>
                    <a:pt x="503809" y="153162"/>
                  </a:lnTo>
                  <a:lnTo>
                    <a:pt x="122554" y="153162"/>
                  </a:lnTo>
                  <a:lnTo>
                    <a:pt x="122554" y="204216"/>
                  </a:lnTo>
                  <a:lnTo>
                    <a:pt x="0" y="102108"/>
                  </a:lnTo>
                  <a:close/>
                </a:path>
              </a:pathLst>
            </a:custGeom>
            <a:ln w="9144">
              <a:solidFill>
                <a:srgbClr val="000000"/>
              </a:solidFill>
            </a:ln>
          </p:spPr>
          <p:txBody>
            <a:bodyPr wrap="square" lIns="0" tIns="0" rIns="0" bIns="0" rtlCol="0"/>
            <a:lstStyle/>
            <a:p>
              <a:pPr defTabSz="914400"/>
              <a:endParaRPr>
                <a:solidFill>
                  <a:prstClr val="black"/>
                </a:solidFill>
                <a:latin typeface="Calibri"/>
              </a:endParaRPr>
            </a:p>
          </p:txBody>
        </p:sp>
        <p:sp>
          <p:nvSpPr>
            <p:cNvPr id="101" name="object 34">
              <a:extLst>
                <a:ext uri="{FF2B5EF4-FFF2-40B4-BE49-F238E27FC236}">
                  <a16:creationId xmlns:a16="http://schemas.microsoft.com/office/drawing/2014/main" id="{98C858B1-11A9-454B-A891-588EC7D71940}"/>
                </a:ext>
              </a:extLst>
            </p:cNvPr>
            <p:cNvSpPr/>
            <p:nvPr/>
          </p:nvSpPr>
          <p:spPr>
            <a:xfrm>
              <a:off x="8542020" y="2513075"/>
              <a:ext cx="1390015" cy="346075"/>
            </a:xfrm>
            <a:custGeom>
              <a:avLst/>
              <a:gdLst/>
              <a:ahLst/>
              <a:cxnLst/>
              <a:rect l="l" t="t" r="r" b="b"/>
              <a:pathLst>
                <a:path w="1390015" h="346075">
                  <a:moveTo>
                    <a:pt x="1389887" y="0"/>
                  </a:moveTo>
                  <a:lnTo>
                    <a:pt x="0" y="0"/>
                  </a:lnTo>
                  <a:lnTo>
                    <a:pt x="0" y="345948"/>
                  </a:lnTo>
                  <a:lnTo>
                    <a:pt x="1389887" y="345948"/>
                  </a:lnTo>
                  <a:lnTo>
                    <a:pt x="1389887" y="0"/>
                  </a:lnTo>
                  <a:close/>
                </a:path>
              </a:pathLst>
            </a:custGeom>
            <a:solidFill>
              <a:srgbClr val="CCEBFF"/>
            </a:solidFill>
          </p:spPr>
          <p:txBody>
            <a:bodyPr wrap="square" lIns="0" tIns="0" rIns="0" bIns="0" rtlCol="0"/>
            <a:lstStyle/>
            <a:p>
              <a:pPr defTabSz="914400"/>
              <a:endParaRPr>
                <a:solidFill>
                  <a:prstClr val="black"/>
                </a:solidFill>
                <a:latin typeface="Calibri"/>
              </a:endParaRPr>
            </a:p>
          </p:txBody>
        </p:sp>
        <p:pic>
          <p:nvPicPr>
            <p:cNvPr id="102" name="object 35">
              <a:extLst>
                <a:ext uri="{FF2B5EF4-FFF2-40B4-BE49-F238E27FC236}">
                  <a16:creationId xmlns:a16="http://schemas.microsoft.com/office/drawing/2014/main" id="{9212C3AF-D9B4-4EFC-848F-FDDDBD98EE26}"/>
                </a:ext>
              </a:extLst>
            </p:cNvPr>
            <p:cNvPicPr/>
            <p:nvPr/>
          </p:nvPicPr>
          <p:blipFill>
            <a:blip r:embed="rId3" cstate="print"/>
            <a:stretch>
              <a:fillRect/>
            </a:stretch>
          </p:blipFill>
          <p:spPr>
            <a:xfrm>
              <a:off x="8506968" y="2491739"/>
              <a:ext cx="1467612" cy="457200"/>
            </a:xfrm>
            <a:prstGeom prst="rect">
              <a:avLst/>
            </a:prstGeom>
          </p:spPr>
        </p:pic>
      </p:grpSp>
      <p:sp>
        <p:nvSpPr>
          <p:cNvPr id="103" name="object 36">
            <a:extLst>
              <a:ext uri="{FF2B5EF4-FFF2-40B4-BE49-F238E27FC236}">
                <a16:creationId xmlns:a16="http://schemas.microsoft.com/office/drawing/2014/main" id="{59FE6307-73F9-466A-B75E-E82626090EA5}"/>
              </a:ext>
            </a:extLst>
          </p:cNvPr>
          <p:cNvSpPr txBox="1"/>
          <p:nvPr/>
        </p:nvSpPr>
        <p:spPr>
          <a:xfrm>
            <a:off x="8542019" y="2513076"/>
            <a:ext cx="1390015" cy="346075"/>
          </a:xfrm>
          <a:prstGeom prst="rect">
            <a:avLst/>
          </a:prstGeom>
          <a:ln w="9144">
            <a:solidFill>
              <a:srgbClr val="0033CC"/>
            </a:solidFill>
          </a:ln>
        </p:spPr>
        <p:txBody>
          <a:bodyPr vert="horz" wrap="square" lIns="0" tIns="40640" rIns="0" bIns="0" rtlCol="0">
            <a:spAutoFit/>
          </a:bodyPr>
          <a:lstStyle/>
          <a:p>
            <a:pPr marL="92710" defTabSz="914400">
              <a:spcBef>
                <a:spcPts val="320"/>
              </a:spcBef>
            </a:pPr>
            <a:r>
              <a:rPr sz="1600" b="1" i="1" spc="-5" dirty="0">
                <a:solidFill>
                  <a:prstClr val="black"/>
                </a:solidFill>
                <a:latin typeface="Arial"/>
                <a:cs typeface="Arial"/>
              </a:rPr>
              <a:t>Assessment</a:t>
            </a:r>
            <a:endParaRPr sz="1600">
              <a:solidFill>
                <a:prstClr val="black"/>
              </a:solidFill>
              <a:latin typeface="Arial"/>
              <a:cs typeface="Arial"/>
            </a:endParaRPr>
          </a:p>
        </p:txBody>
      </p:sp>
      <p:grpSp>
        <p:nvGrpSpPr>
          <p:cNvPr id="104" name="object 37">
            <a:extLst>
              <a:ext uri="{FF2B5EF4-FFF2-40B4-BE49-F238E27FC236}">
                <a16:creationId xmlns:a16="http://schemas.microsoft.com/office/drawing/2014/main" id="{58F2E55D-DED0-44D8-8BC8-95CBCB1199FF}"/>
              </a:ext>
            </a:extLst>
          </p:cNvPr>
          <p:cNvGrpSpPr/>
          <p:nvPr/>
        </p:nvGrpSpPr>
        <p:grpSpPr>
          <a:xfrm>
            <a:off x="7744968" y="2034539"/>
            <a:ext cx="1468120" cy="457200"/>
            <a:chOff x="7744968" y="2034539"/>
            <a:chExt cx="1468120" cy="457200"/>
          </a:xfrm>
        </p:grpSpPr>
        <p:sp>
          <p:nvSpPr>
            <p:cNvPr id="105" name="object 38">
              <a:extLst>
                <a:ext uri="{FF2B5EF4-FFF2-40B4-BE49-F238E27FC236}">
                  <a16:creationId xmlns:a16="http://schemas.microsoft.com/office/drawing/2014/main" id="{CF1B589C-CFDF-4C98-9E77-F344F0A7F7F5}"/>
                </a:ext>
              </a:extLst>
            </p:cNvPr>
            <p:cNvSpPr/>
            <p:nvPr/>
          </p:nvSpPr>
          <p:spPr>
            <a:xfrm>
              <a:off x="7780020" y="2055875"/>
              <a:ext cx="1390015" cy="346075"/>
            </a:xfrm>
            <a:custGeom>
              <a:avLst/>
              <a:gdLst/>
              <a:ahLst/>
              <a:cxnLst/>
              <a:rect l="l" t="t" r="r" b="b"/>
              <a:pathLst>
                <a:path w="1390015" h="346075">
                  <a:moveTo>
                    <a:pt x="1389887" y="0"/>
                  </a:moveTo>
                  <a:lnTo>
                    <a:pt x="0" y="0"/>
                  </a:lnTo>
                  <a:lnTo>
                    <a:pt x="0" y="345948"/>
                  </a:lnTo>
                  <a:lnTo>
                    <a:pt x="1389887" y="345948"/>
                  </a:lnTo>
                  <a:lnTo>
                    <a:pt x="1389887" y="0"/>
                  </a:lnTo>
                  <a:close/>
                </a:path>
              </a:pathLst>
            </a:custGeom>
            <a:solidFill>
              <a:srgbClr val="CCEBFF"/>
            </a:solidFill>
          </p:spPr>
          <p:txBody>
            <a:bodyPr wrap="square" lIns="0" tIns="0" rIns="0" bIns="0" rtlCol="0"/>
            <a:lstStyle/>
            <a:p>
              <a:pPr defTabSz="914400"/>
              <a:endParaRPr>
                <a:solidFill>
                  <a:prstClr val="black"/>
                </a:solidFill>
                <a:latin typeface="Calibri"/>
              </a:endParaRPr>
            </a:p>
          </p:txBody>
        </p:sp>
        <p:pic>
          <p:nvPicPr>
            <p:cNvPr id="106" name="object 39">
              <a:extLst>
                <a:ext uri="{FF2B5EF4-FFF2-40B4-BE49-F238E27FC236}">
                  <a16:creationId xmlns:a16="http://schemas.microsoft.com/office/drawing/2014/main" id="{08648F87-B218-47B9-8753-A36B20A35A9A}"/>
                </a:ext>
              </a:extLst>
            </p:cNvPr>
            <p:cNvPicPr/>
            <p:nvPr/>
          </p:nvPicPr>
          <p:blipFill>
            <a:blip r:embed="rId3" cstate="print"/>
            <a:stretch>
              <a:fillRect/>
            </a:stretch>
          </p:blipFill>
          <p:spPr>
            <a:xfrm>
              <a:off x="7744968" y="2034539"/>
              <a:ext cx="1467612" cy="457200"/>
            </a:xfrm>
            <a:prstGeom prst="rect">
              <a:avLst/>
            </a:prstGeom>
          </p:spPr>
        </p:pic>
      </p:grpSp>
      <p:sp>
        <p:nvSpPr>
          <p:cNvPr id="107" name="object 40">
            <a:extLst>
              <a:ext uri="{FF2B5EF4-FFF2-40B4-BE49-F238E27FC236}">
                <a16:creationId xmlns:a16="http://schemas.microsoft.com/office/drawing/2014/main" id="{7A4A2280-9F6C-4A09-8841-CD13145C195E}"/>
              </a:ext>
            </a:extLst>
          </p:cNvPr>
          <p:cNvSpPr txBox="1"/>
          <p:nvPr/>
        </p:nvSpPr>
        <p:spPr>
          <a:xfrm>
            <a:off x="7780019" y="2055876"/>
            <a:ext cx="1390015" cy="346075"/>
          </a:xfrm>
          <a:prstGeom prst="rect">
            <a:avLst/>
          </a:prstGeom>
          <a:ln w="9144">
            <a:solidFill>
              <a:srgbClr val="0033CC"/>
            </a:solidFill>
          </a:ln>
        </p:spPr>
        <p:txBody>
          <a:bodyPr vert="horz" wrap="square" lIns="0" tIns="40005" rIns="0" bIns="0" rtlCol="0">
            <a:spAutoFit/>
          </a:bodyPr>
          <a:lstStyle/>
          <a:p>
            <a:pPr marL="92710" defTabSz="914400">
              <a:spcBef>
                <a:spcPts val="315"/>
              </a:spcBef>
            </a:pPr>
            <a:r>
              <a:rPr sz="1600" b="1" i="1" spc="-5" dirty="0">
                <a:solidFill>
                  <a:prstClr val="black"/>
                </a:solidFill>
                <a:latin typeface="Arial"/>
                <a:cs typeface="Arial"/>
              </a:rPr>
              <a:t>Assessment</a:t>
            </a:r>
            <a:endParaRPr sz="1600">
              <a:solidFill>
                <a:prstClr val="black"/>
              </a:solidFill>
              <a:latin typeface="Arial"/>
              <a:cs typeface="Arial"/>
            </a:endParaRPr>
          </a:p>
        </p:txBody>
      </p:sp>
      <p:grpSp>
        <p:nvGrpSpPr>
          <p:cNvPr id="108" name="object 41">
            <a:extLst>
              <a:ext uri="{FF2B5EF4-FFF2-40B4-BE49-F238E27FC236}">
                <a16:creationId xmlns:a16="http://schemas.microsoft.com/office/drawing/2014/main" id="{0C59F7C1-E65F-4BF2-91AE-86D79F93B8E1}"/>
              </a:ext>
            </a:extLst>
          </p:cNvPr>
          <p:cNvGrpSpPr/>
          <p:nvPr/>
        </p:nvGrpSpPr>
        <p:grpSpPr>
          <a:xfrm>
            <a:off x="6297167" y="1501139"/>
            <a:ext cx="1468120" cy="457200"/>
            <a:chOff x="6297167" y="1501139"/>
            <a:chExt cx="1468120" cy="457200"/>
          </a:xfrm>
        </p:grpSpPr>
        <p:sp>
          <p:nvSpPr>
            <p:cNvPr id="109" name="object 42">
              <a:extLst>
                <a:ext uri="{FF2B5EF4-FFF2-40B4-BE49-F238E27FC236}">
                  <a16:creationId xmlns:a16="http://schemas.microsoft.com/office/drawing/2014/main" id="{D83FB376-4058-4512-8208-229E0AFB2E69}"/>
                </a:ext>
              </a:extLst>
            </p:cNvPr>
            <p:cNvSpPr/>
            <p:nvPr/>
          </p:nvSpPr>
          <p:spPr>
            <a:xfrm>
              <a:off x="6332219" y="1522475"/>
              <a:ext cx="1390015" cy="346075"/>
            </a:xfrm>
            <a:custGeom>
              <a:avLst/>
              <a:gdLst/>
              <a:ahLst/>
              <a:cxnLst/>
              <a:rect l="l" t="t" r="r" b="b"/>
              <a:pathLst>
                <a:path w="1390015" h="346075">
                  <a:moveTo>
                    <a:pt x="1389887" y="0"/>
                  </a:moveTo>
                  <a:lnTo>
                    <a:pt x="0" y="0"/>
                  </a:lnTo>
                  <a:lnTo>
                    <a:pt x="0" y="345948"/>
                  </a:lnTo>
                  <a:lnTo>
                    <a:pt x="1389887" y="345948"/>
                  </a:lnTo>
                  <a:lnTo>
                    <a:pt x="1389887" y="0"/>
                  </a:lnTo>
                  <a:close/>
                </a:path>
              </a:pathLst>
            </a:custGeom>
            <a:solidFill>
              <a:srgbClr val="CCEBFF"/>
            </a:solidFill>
          </p:spPr>
          <p:txBody>
            <a:bodyPr wrap="square" lIns="0" tIns="0" rIns="0" bIns="0" rtlCol="0"/>
            <a:lstStyle/>
            <a:p>
              <a:pPr defTabSz="914400"/>
              <a:endParaRPr>
                <a:solidFill>
                  <a:prstClr val="black"/>
                </a:solidFill>
                <a:latin typeface="Calibri"/>
              </a:endParaRPr>
            </a:p>
          </p:txBody>
        </p:sp>
        <p:pic>
          <p:nvPicPr>
            <p:cNvPr id="110" name="object 43">
              <a:extLst>
                <a:ext uri="{FF2B5EF4-FFF2-40B4-BE49-F238E27FC236}">
                  <a16:creationId xmlns:a16="http://schemas.microsoft.com/office/drawing/2014/main" id="{579B79A1-C5CD-4833-ADCA-43CDF3089B62}"/>
                </a:ext>
              </a:extLst>
            </p:cNvPr>
            <p:cNvPicPr/>
            <p:nvPr/>
          </p:nvPicPr>
          <p:blipFill>
            <a:blip r:embed="rId3" cstate="print"/>
            <a:stretch>
              <a:fillRect/>
            </a:stretch>
          </p:blipFill>
          <p:spPr>
            <a:xfrm>
              <a:off x="6297167" y="1501139"/>
              <a:ext cx="1467612" cy="457200"/>
            </a:xfrm>
            <a:prstGeom prst="rect">
              <a:avLst/>
            </a:prstGeom>
          </p:spPr>
        </p:pic>
      </p:grpSp>
      <p:sp>
        <p:nvSpPr>
          <p:cNvPr id="111" name="object 44">
            <a:extLst>
              <a:ext uri="{FF2B5EF4-FFF2-40B4-BE49-F238E27FC236}">
                <a16:creationId xmlns:a16="http://schemas.microsoft.com/office/drawing/2014/main" id="{34CE6E3C-F1F3-436C-BE10-18BEE6B4A6C9}"/>
              </a:ext>
            </a:extLst>
          </p:cNvPr>
          <p:cNvSpPr txBox="1"/>
          <p:nvPr/>
        </p:nvSpPr>
        <p:spPr>
          <a:xfrm>
            <a:off x="6332220" y="1522475"/>
            <a:ext cx="1390015" cy="346075"/>
          </a:xfrm>
          <a:prstGeom prst="rect">
            <a:avLst/>
          </a:prstGeom>
          <a:ln w="9144">
            <a:solidFill>
              <a:srgbClr val="0033CC"/>
            </a:solidFill>
          </a:ln>
        </p:spPr>
        <p:txBody>
          <a:bodyPr vert="horz" wrap="square" lIns="0" tIns="40005" rIns="0" bIns="0" rtlCol="0">
            <a:spAutoFit/>
          </a:bodyPr>
          <a:lstStyle/>
          <a:p>
            <a:pPr marL="92710" defTabSz="914400">
              <a:spcBef>
                <a:spcPts val="315"/>
              </a:spcBef>
            </a:pPr>
            <a:r>
              <a:rPr sz="1600" b="1" i="1" spc="-5" dirty="0">
                <a:solidFill>
                  <a:prstClr val="black"/>
                </a:solidFill>
                <a:latin typeface="Arial"/>
                <a:cs typeface="Arial"/>
              </a:rPr>
              <a:t>Assessment</a:t>
            </a:r>
            <a:endParaRPr sz="1600">
              <a:solidFill>
                <a:prstClr val="black"/>
              </a:solidFill>
              <a:latin typeface="Arial"/>
              <a:cs typeface="Arial"/>
            </a:endParaRPr>
          </a:p>
        </p:txBody>
      </p:sp>
      <p:grpSp>
        <p:nvGrpSpPr>
          <p:cNvPr id="112" name="object 45">
            <a:extLst>
              <a:ext uri="{FF2B5EF4-FFF2-40B4-BE49-F238E27FC236}">
                <a16:creationId xmlns:a16="http://schemas.microsoft.com/office/drawing/2014/main" id="{53279CBD-B34E-49EE-A721-8C3726F64D37}"/>
              </a:ext>
            </a:extLst>
          </p:cNvPr>
          <p:cNvGrpSpPr/>
          <p:nvPr/>
        </p:nvGrpSpPr>
        <p:grpSpPr>
          <a:xfrm>
            <a:off x="9246107" y="4625340"/>
            <a:ext cx="634365" cy="457200"/>
            <a:chOff x="9246107" y="4625340"/>
            <a:chExt cx="634365" cy="457200"/>
          </a:xfrm>
        </p:grpSpPr>
        <p:sp>
          <p:nvSpPr>
            <p:cNvPr id="113" name="object 46">
              <a:extLst>
                <a:ext uri="{FF2B5EF4-FFF2-40B4-BE49-F238E27FC236}">
                  <a16:creationId xmlns:a16="http://schemas.microsoft.com/office/drawing/2014/main" id="{39936B2D-9C98-4EB3-B0F3-7D43052577A1}"/>
                </a:ext>
              </a:extLst>
            </p:cNvPr>
            <p:cNvSpPr/>
            <p:nvPr/>
          </p:nvSpPr>
          <p:spPr>
            <a:xfrm>
              <a:off x="9282683" y="4646676"/>
              <a:ext cx="554990" cy="346075"/>
            </a:xfrm>
            <a:custGeom>
              <a:avLst/>
              <a:gdLst/>
              <a:ahLst/>
              <a:cxnLst/>
              <a:rect l="l" t="t" r="r" b="b"/>
              <a:pathLst>
                <a:path w="554990" h="346075">
                  <a:moveTo>
                    <a:pt x="554735" y="0"/>
                  </a:moveTo>
                  <a:lnTo>
                    <a:pt x="0" y="0"/>
                  </a:lnTo>
                  <a:lnTo>
                    <a:pt x="0" y="345948"/>
                  </a:lnTo>
                  <a:lnTo>
                    <a:pt x="554735" y="345948"/>
                  </a:lnTo>
                  <a:lnTo>
                    <a:pt x="554735" y="0"/>
                  </a:lnTo>
                  <a:close/>
                </a:path>
              </a:pathLst>
            </a:custGeom>
            <a:solidFill>
              <a:srgbClr val="CCEBFF"/>
            </a:solidFill>
          </p:spPr>
          <p:txBody>
            <a:bodyPr wrap="square" lIns="0" tIns="0" rIns="0" bIns="0" rtlCol="0"/>
            <a:lstStyle/>
            <a:p>
              <a:pPr defTabSz="914400"/>
              <a:endParaRPr>
                <a:solidFill>
                  <a:prstClr val="black"/>
                </a:solidFill>
                <a:latin typeface="Calibri"/>
              </a:endParaRPr>
            </a:p>
          </p:txBody>
        </p:sp>
        <p:pic>
          <p:nvPicPr>
            <p:cNvPr id="114" name="object 47">
              <a:extLst>
                <a:ext uri="{FF2B5EF4-FFF2-40B4-BE49-F238E27FC236}">
                  <a16:creationId xmlns:a16="http://schemas.microsoft.com/office/drawing/2014/main" id="{F021C26C-FB56-486F-965C-8ADF19711A56}"/>
                </a:ext>
              </a:extLst>
            </p:cNvPr>
            <p:cNvPicPr/>
            <p:nvPr/>
          </p:nvPicPr>
          <p:blipFill>
            <a:blip r:embed="rId4" cstate="print"/>
            <a:stretch>
              <a:fillRect/>
            </a:stretch>
          </p:blipFill>
          <p:spPr>
            <a:xfrm>
              <a:off x="9246107" y="4625340"/>
              <a:ext cx="633983" cy="457200"/>
            </a:xfrm>
            <a:prstGeom prst="rect">
              <a:avLst/>
            </a:prstGeom>
          </p:spPr>
        </p:pic>
      </p:grpSp>
      <p:sp>
        <p:nvSpPr>
          <p:cNvPr id="115" name="object 48">
            <a:extLst>
              <a:ext uri="{FF2B5EF4-FFF2-40B4-BE49-F238E27FC236}">
                <a16:creationId xmlns:a16="http://schemas.microsoft.com/office/drawing/2014/main" id="{2D64D200-2ADF-4C26-A44E-55CD965CA258}"/>
              </a:ext>
            </a:extLst>
          </p:cNvPr>
          <p:cNvSpPr txBox="1"/>
          <p:nvPr/>
        </p:nvSpPr>
        <p:spPr>
          <a:xfrm>
            <a:off x="9282683" y="4646676"/>
            <a:ext cx="554990" cy="346075"/>
          </a:xfrm>
          <a:prstGeom prst="rect">
            <a:avLst/>
          </a:prstGeom>
          <a:ln w="9144">
            <a:solidFill>
              <a:srgbClr val="0033CC"/>
            </a:solidFill>
          </a:ln>
        </p:spPr>
        <p:txBody>
          <a:bodyPr vert="horz" wrap="square" lIns="0" tIns="40640" rIns="0" bIns="0" rtlCol="0">
            <a:spAutoFit/>
          </a:bodyPr>
          <a:lstStyle/>
          <a:p>
            <a:pPr marL="92075" defTabSz="914400">
              <a:spcBef>
                <a:spcPts val="320"/>
              </a:spcBef>
            </a:pPr>
            <a:r>
              <a:rPr sz="1600" b="1" i="1" spc="-5" dirty="0">
                <a:solidFill>
                  <a:prstClr val="black"/>
                </a:solidFill>
                <a:latin typeface="Arial"/>
                <a:cs typeface="Arial"/>
              </a:rPr>
              <a:t>CQI</a:t>
            </a:r>
            <a:endParaRPr sz="1600">
              <a:solidFill>
                <a:prstClr val="black"/>
              </a:solidFill>
              <a:latin typeface="Arial"/>
              <a:cs typeface="Arial"/>
            </a:endParaRPr>
          </a:p>
        </p:txBody>
      </p:sp>
      <p:grpSp>
        <p:nvGrpSpPr>
          <p:cNvPr id="116" name="object 49">
            <a:extLst>
              <a:ext uri="{FF2B5EF4-FFF2-40B4-BE49-F238E27FC236}">
                <a16:creationId xmlns:a16="http://schemas.microsoft.com/office/drawing/2014/main" id="{C2F463E3-A28C-4FF2-B52B-0298D832387C}"/>
              </a:ext>
            </a:extLst>
          </p:cNvPr>
          <p:cNvGrpSpPr/>
          <p:nvPr/>
        </p:nvGrpSpPr>
        <p:grpSpPr>
          <a:xfrm>
            <a:off x="8125968" y="5158740"/>
            <a:ext cx="634365" cy="457200"/>
            <a:chOff x="8125968" y="5158740"/>
            <a:chExt cx="634365" cy="457200"/>
          </a:xfrm>
        </p:grpSpPr>
        <p:sp>
          <p:nvSpPr>
            <p:cNvPr id="117" name="object 50">
              <a:extLst>
                <a:ext uri="{FF2B5EF4-FFF2-40B4-BE49-F238E27FC236}">
                  <a16:creationId xmlns:a16="http://schemas.microsoft.com/office/drawing/2014/main" id="{DF73A4DC-2936-4DFD-A7B2-A20939F7BF60}"/>
                </a:ext>
              </a:extLst>
            </p:cNvPr>
            <p:cNvSpPr/>
            <p:nvPr/>
          </p:nvSpPr>
          <p:spPr>
            <a:xfrm>
              <a:off x="8161020" y="5180076"/>
              <a:ext cx="556260" cy="346075"/>
            </a:xfrm>
            <a:custGeom>
              <a:avLst/>
              <a:gdLst/>
              <a:ahLst/>
              <a:cxnLst/>
              <a:rect l="l" t="t" r="r" b="b"/>
              <a:pathLst>
                <a:path w="556259" h="346075">
                  <a:moveTo>
                    <a:pt x="556259" y="0"/>
                  </a:moveTo>
                  <a:lnTo>
                    <a:pt x="0" y="0"/>
                  </a:lnTo>
                  <a:lnTo>
                    <a:pt x="0" y="345948"/>
                  </a:lnTo>
                  <a:lnTo>
                    <a:pt x="556259" y="345948"/>
                  </a:lnTo>
                  <a:lnTo>
                    <a:pt x="556259" y="0"/>
                  </a:lnTo>
                  <a:close/>
                </a:path>
              </a:pathLst>
            </a:custGeom>
            <a:solidFill>
              <a:srgbClr val="CCEBFF"/>
            </a:solidFill>
          </p:spPr>
          <p:txBody>
            <a:bodyPr wrap="square" lIns="0" tIns="0" rIns="0" bIns="0" rtlCol="0"/>
            <a:lstStyle/>
            <a:p>
              <a:pPr defTabSz="914400"/>
              <a:endParaRPr>
                <a:solidFill>
                  <a:prstClr val="black"/>
                </a:solidFill>
                <a:latin typeface="Calibri"/>
              </a:endParaRPr>
            </a:p>
          </p:txBody>
        </p:sp>
        <p:pic>
          <p:nvPicPr>
            <p:cNvPr id="118" name="object 51">
              <a:extLst>
                <a:ext uri="{FF2B5EF4-FFF2-40B4-BE49-F238E27FC236}">
                  <a16:creationId xmlns:a16="http://schemas.microsoft.com/office/drawing/2014/main" id="{F0DA3CDB-2FA2-4117-92C5-F34121B5F7AB}"/>
                </a:ext>
              </a:extLst>
            </p:cNvPr>
            <p:cNvPicPr/>
            <p:nvPr/>
          </p:nvPicPr>
          <p:blipFill>
            <a:blip r:embed="rId5" cstate="print"/>
            <a:stretch>
              <a:fillRect/>
            </a:stretch>
          </p:blipFill>
          <p:spPr>
            <a:xfrm>
              <a:off x="8125968" y="5158740"/>
              <a:ext cx="633983" cy="457200"/>
            </a:xfrm>
            <a:prstGeom prst="rect">
              <a:avLst/>
            </a:prstGeom>
          </p:spPr>
        </p:pic>
      </p:grpSp>
      <p:sp>
        <p:nvSpPr>
          <p:cNvPr id="119" name="object 52">
            <a:extLst>
              <a:ext uri="{FF2B5EF4-FFF2-40B4-BE49-F238E27FC236}">
                <a16:creationId xmlns:a16="http://schemas.microsoft.com/office/drawing/2014/main" id="{836A8419-3A86-4F62-B014-078232D45E73}"/>
              </a:ext>
            </a:extLst>
          </p:cNvPr>
          <p:cNvSpPr txBox="1"/>
          <p:nvPr/>
        </p:nvSpPr>
        <p:spPr>
          <a:xfrm>
            <a:off x="8161019" y="5180076"/>
            <a:ext cx="556260" cy="346075"/>
          </a:xfrm>
          <a:prstGeom prst="rect">
            <a:avLst/>
          </a:prstGeom>
          <a:ln w="9144">
            <a:solidFill>
              <a:srgbClr val="0033CC"/>
            </a:solidFill>
          </a:ln>
        </p:spPr>
        <p:txBody>
          <a:bodyPr vert="horz" wrap="square" lIns="0" tIns="40640" rIns="0" bIns="0" rtlCol="0">
            <a:spAutoFit/>
          </a:bodyPr>
          <a:lstStyle/>
          <a:p>
            <a:pPr marL="92710" defTabSz="914400">
              <a:spcBef>
                <a:spcPts val="320"/>
              </a:spcBef>
            </a:pPr>
            <a:r>
              <a:rPr sz="1600" b="1" i="1" spc="-5" dirty="0">
                <a:solidFill>
                  <a:prstClr val="black"/>
                </a:solidFill>
                <a:latin typeface="Arial"/>
                <a:cs typeface="Arial"/>
              </a:rPr>
              <a:t>CQI</a:t>
            </a:r>
            <a:endParaRPr sz="1600">
              <a:solidFill>
                <a:prstClr val="black"/>
              </a:solidFill>
              <a:latin typeface="Arial"/>
              <a:cs typeface="Arial"/>
            </a:endParaRPr>
          </a:p>
        </p:txBody>
      </p:sp>
      <p:grpSp>
        <p:nvGrpSpPr>
          <p:cNvPr id="120" name="object 53">
            <a:extLst>
              <a:ext uri="{FF2B5EF4-FFF2-40B4-BE49-F238E27FC236}">
                <a16:creationId xmlns:a16="http://schemas.microsoft.com/office/drawing/2014/main" id="{BBC3DE47-E135-4B9F-B10D-A14F8D9B844A}"/>
              </a:ext>
            </a:extLst>
          </p:cNvPr>
          <p:cNvGrpSpPr/>
          <p:nvPr/>
        </p:nvGrpSpPr>
        <p:grpSpPr>
          <a:xfrm>
            <a:off x="6906768" y="5791200"/>
            <a:ext cx="634365" cy="457200"/>
            <a:chOff x="6906768" y="5768340"/>
            <a:chExt cx="634365" cy="457200"/>
          </a:xfrm>
        </p:grpSpPr>
        <p:sp>
          <p:nvSpPr>
            <p:cNvPr id="121" name="object 54">
              <a:extLst>
                <a:ext uri="{FF2B5EF4-FFF2-40B4-BE49-F238E27FC236}">
                  <a16:creationId xmlns:a16="http://schemas.microsoft.com/office/drawing/2014/main" id="{2FB34EFC-FF37-4757-AEE8-3FFFEDF7566E}"/>
                </a:ext>
              </a:extLst>
            </p:cNvPr>
            <p:cNvSpPr/>
            <p:nvPr/>
          </p:nvSpPr>
          <p:spPr>
            <a:xfrm>
              <a:off x="6941820" y="5789676"/>
              <a:ext cx="556260" cy="346075"/>
            </a:xfrm>
            <a:custGeom>
              <a:avLst/>
              <a:gdLst/>
              <a:ahLst/>
              <a:cxnLst/>
              <a:rect l="l" t="t" r="r" b="b"/>
              <a:pathLst>
                <a:path w="556259" h="346075">
                  <a:moveTo>
                    <a:pt x="556259" y="0"/>
                  </a:moveTo>
                  <a:lnTo>
                    <a:pt x="0" y="0"/>
                  </a:lnTo>
                  <a:lnTo>
                    <a:pt x="0" y="345948"/>
                  </a:lnTo>
                  <a:lnTo>
                    <a:pt x="556259" y="345948"/>
                  </a:lnTo>
                  <a:lnTo>
                    <a:pt x="556259" y="0"/>
                  </a:lnTo>
                  <a:close/>
                </a:path>
              </a:pathLst>
            </a:custGeom>
            <a:solidFill>
              <a:srgbClr val="CCEBFF"/>
            </a:solidFill>
          </p:spPr>
          <p:txBody>
            <a:bodyPr wrap="square" lIns="0" tIns="0" rIns="0" bIns="0" rtlCol="0"/>
            <a:lstStyle/>
            <a:p>
              <a:pPr defTabSz="914400"/>
              <a:endParaRPr>
                <a:solidFill>
                  <a:prstClr val="black"/>
                </a:solidFill>
                <a:latin typeface="Calibri"/>
              </a:endParaRPr>
            </a:p>
          </p:txBody>
        </p:sp>
        <p:pic>
          <p:nvPicPr>
            <p:cNvPr id="122" name="object 55">
              <a:extLst>
                <a:ext uri="{FF2B5EF4-FFF2-40B4-BE49-F238E27FC236}">
                  <a16:creationId xmlns:a16="http://schemas.microsoft.com/office/drawing/2014/main" id="{D9212A33-A22A-4C01-8ABE-678954F668D9}"/>
                </a:ext>
              </a:extLst>
            </p:cNvPr>
            <p:cNvPicPr/>
            <p:nvPr/>
          </p:nvPicPr>
          <p:blipFill>
            <a:blip r:embed="rId5" cstate="print"/>
            <a:stretch>
              <a:fillRect/>
            </a:stretch>
          </p:blipFill>
          <p:spPr>
            <a:xfrm>
              <a:off x="6906768" y="5768340"/>
              <a:ext cx="633983" cy="457200"/>
            </a:xfrm>
            <a:prstGeom prst="rect">
              <a:avLst/>
            </a:prstGeom>
          </p:spPr>
        </p:pic>
      </p:grpSp>
      <p:sp>
        <p:nvSpPr>
          <p:cNvPr id="123" name="object 56">
            <a:extLst>
              <a:ext uri="{FF2B5EF4-FFF2-40B4-BE49-F238E27FC236}">
                <a16:creationId xmlns:a16="http://schemas.microsoft.com/office/drawing/2014/main" id="{32CA33D9-4A31-482A-9754-41769AF36945}"/>
              </a:ext>
            </a:extLst>
          </p:cNvPr>
          <p:cNvSpPr txBox="1"/>
          <p:nvPr/>
        </p:nvSpPr>
        <p:spPr>
          <a:xfrm>
            <a:off x="6941819" y="5789676"/>
            <a:ext cx="556260" cy="346075"/>
          </a:xfrm>
          <a:prstGeom prst="rect">
            <a:avLst/>
          </a:prstGeom>
          <a:ln w="9144">
            <a:solidFill>
              <a:srgbClr val="0033CC"/>
            </a:solidFill>
          </a:ln>
        </p:spPr>
        <p:txBody>
          <a:bodyPr vert="horz" wrap="square" lIns="0" tIns="41275" rIns="0" bIns="0" rtlCol="0">
            <a:spAutoFit/>
          </a:bodyPr>
          <a:lstStyle/>
          <a:p>
            <a:pPr marL="92710" defTabSz="914400">
              <a:spcBef>
                <a:spcPts val="325"/>
              </a:spcBef>
            </a:pPr>
            <a:r>
              <a:rPr sz="1600" b="1" i="1" spc="-10" dirty="0">
                <a:solidFill>
                  <a:prstClr val="black"/>
                </a:solidFill>
                <a:latin typeface="Arial"/>
                <a:cs typeface="Arial"/>
              </a:rPr>
              <a:t>CQI</a:t>
            </a:r>
            <a:endParaRPr sz="1600">
              <a:solidFill>
                <a:prstClr val="black"/>
              </a:solidFill>
              <a:latin typeface="Arial"/>
              <a:cs typeface="Arial"/>
            </a:endParaRPr>
          </a:p>
        </p:txBody>
      </p:sp>
      <p:grpSp>
        <p:nvGrpSpPr>
          <p:cNvPr id="124" name="object 57">
            <a:extLst>
              <a:ext uri="{FF2B5EF4-FFF2-40B4-BE49-F238E27FC236}">
                <a16:creationId xmlns:a16="http://schemas.microsoft.com/office/drawing/2014/main" id="{31DCCD20-0C62-4129-ADEF-D7FF348F8276}"/>
              </a:ext>
            </a:extLst>
          </p:cNvPr>
          <p:cNvGrpSpPr/>
          <p:nvPr/>
        </p:nvGrpSpPr>
        <p:grpSpPr>
          <a:xfrm>
            <a:off x="10853928" y="3055620"/>
            <a:ext cx="401320" cy="986155"/>
            <a:chOff x="10853928" y="3055620"/>
            <a:chExt cx="401320" cy="986155"/>
          </a:xfrm>
        </p:grpSpPr>
        <p:sp>
          <p:nvSpPr>
            <p:cNvPr id="125" name="object 58">
              <a:extLst>
                <a:ext uri="{FF2B5EF4-FFF2-40B4-BE49-F238E27FC236}">
                  <a16:creationId xmlns:a16="http://schemas.microsoft.com/office/drawing/2014/main" id="{EE6D1011-CA4D-47DC-BC8A-6304287926A7}"/>
                </a:ext>
              </a:extLst>
            </p:cNvPr>
            <p:cNvSpPr/>
            <p:nvPr/>
          </p:nvSpPr>
          <p:spPr>
            <a:xfrm>
              <a:off x="10934700" y="3122676"/>
              <a:ext cx="304800" cy="914400"/>
            </a:xfrm>
            <a:custGeom>
              <a:avLst/>
              <a:gdLst/>
              <a:ahLst/>
              <a:cxnLst/>
              <a:rect l="l" t="t" r="r" b="b"/>
              <a:pathLst>
                <a:path w="304800" h="914400">
                  <a:moveTo>
                    <a:pt x="304800" y="0"/>
                  </a:moveTo>
                  <a:lnTo>
                    <a:pt x="0" y="0"/>
                  </a:lnTo>
                  <a:lnTo>
                    <a:pt x="0" y="914400"/>
                  </a:lnTo>
                  <a:lnTo>
                    <a:pt x="304800" y="914400"/>
                  </a:lnTo>
                  <a:lnTo>
                    <a:pt x="304800" y="0"/>
                  </a:lnTo>
                  <a:close/>
                </a:path>
              </a:pathLst>
            </a:custGeom>
            <a:solidFill>
              <a:srgbClr val="CCEBFF"/>
            </a:solidFill>
          </p:spPr>
          <p:txBody>
            <a:bodyPr wrap="square" lIns="0" tIns="0" rIns="0" bIns="0" rtlCol="0"/>
            <a:lstStyle/>
            <a:p>
              <a:pPr defTabSz="914400"/>
              <a:endParaRPr>
                <a:solidFill>
                  <a:prstClr val="black"/>
                </a:solidFill>
                <a:latin typeface="Calibri"/>
              </a:endParaRPr>
            </a:p>
          </p:txBody>
        </p:sp>
        <p:pic>
          <p:nvPicPr>
            <p:cNvPr id="126" name="object 59">
              <a:extLst>
                <a:ext uri="{FF2B5EF4-FFF2-40B4-BE49-F238E27FC236}">
                  <a16:creationId xmlns:a16="http://schemas.microsoft.com/office/drawing/2014/main" id="{E29519EE-4CBD-4D01-B427-A2ED40D0FE2C}"/>
                </a:ext>
              </a:extLst>
            </p:cNvPr>
            <p:cNvPicPr/>
            <p:nvPr/>
          </p:nvPicPr>
          <p:blipFill>
            <a:blip r:embed="rId6" cstate="print"/>
            <a:stretch>
              <a:fillRect/>
            </a:stretch>
          </p:blipFill>
          <p:spPr>
            <a:xfrm>
              <a:off x="10853928" y="3055620"/>
              <a:ext cx="400811" cy="986027"/>
            </a:xfrm>
            <a:prstGeom prst="rect">
              <a:avLst/>
            </a:prstGeom>
          </p:spPr>
        </p:pic>
      </p:grpSp>
      <p:sp>
        <p:nvSpPr>
          <p:cNvPr id="127" name="object 60">
            <a:extLst>
              <a:ext uri="{FF2B5EF4-FFF2-40B4-BE49-F238E27FC236}">
                <a16:creationId xmlns:a16="http://schemas.microsoft.com/office/drawing/2014/main" id="{F440B076-E1B6-4A1E-BE26-94E6AE07380C}"/>
              </a:ext>
            </a:extLst>
          </p:cNvPr>
          <p:cNvSpPr txBox="1"/>
          <p:nvPr/>
        </p:nvSpPr>
        <p:spPr>
          <a:xfrm>
            <a:off x="10977812" y="3155695"/>
            <a:ext cx="224790" cy="758190"/>
          </a:xfrm>
          <a:prstGeom prst="rect">
            <a:avLst/>
          </a:prstGeom>
        </p:spPr>
        <p:txBody>
          <a:bodyPr vert="vert" wrap="square" lIns="0" tIns="0" rIns="0" bIns="0" rtlCol="0">
            <a:spAutoFit/>
          </a:bodyPr>
          <a:lstStyle/>
          <a:p>
            <a:pPr marL="12700" defTabSz="914400">
              <a:lnSpc>
                <a:spcPts val="1650"/>
              </a:lnSpc>
            </a:pPr>
            <a:r>
              <a:rPr sz="1400" b="1" i="1" spc="-5" dirty="0">
                <a:solidFill>
                  <a:prstClr val="black"/>
                </a:solidFill>
                <a:latin typeface="Arial"/>
                <a:cs typeface="Arial"/>
              </a:rPr>
              <a:t>Analysis</a:t>
            </a:r>
            <a:endParaRPr sz="1400">
              <a:solidFill>
                <a:prstClr val="black"/>
              </a:solidFill>
              <a:latin typeface="Arial"/>
              <a:cs typeface="Arial"/>
            </a:endParaRPr>
          </a:p>
        </p:txBody>
      </p:sp>
      <p:grpSp>
        <p:nvGrpSpPr>
          <p:cNvPr id="128" name="object 61">
            <a:extLst>
              <a:ext uri="{FF2B5EF4-FFF2-40B4-BE49-F238E27FC236}">
                <a16:creationId xmlns:a16="http://schemas.microsoft.com/office/drawing/2014/main" id="{7ED4A4F3-1F49-4F7A-AE3F-2DFD2C1F1716}"/>
              </a:ext>
            </a:extLst>
          </p:cNvPr>
          <p:cNvGrpSpPr/>
          <p:nvPr/>
        </p:nvGrpSpPr>
        <p:grpSpPr>
          <a:xfrm>
            <a:off x="10259568" y="3055620"/>
            <a:ext cx="401320" cy="986155"/>
            <a:chOff x="10259568" y="3055620"/>
            <a:chExt cx="401320" cy="986155"/>
          </a:xfrm>
        </p:grpSpPr>
        <p:sp>
          <p:nvSpPr>
            <p:cNvPr id="129" name="object 62">
              <a:extLst>
                <a:ext uri="{FF2B5EF4-FFF2-40B4-BE49-F238E27FC236}">
                  <a16:creationId xmlns:a16="http://schemas.microsoft.com/office/drawing/2014/main" id="{94F12570-4C20-4B1D-8AE8-3E5B7DB7316A}"/>
                </a:ext>
              </a:extLst>
            </p:cNvPr>
            <p:cNvSpPr/>
            <p:nvPr/>
          </p:nvSpPr>
          <p:spPr>
            <a:xfrm>
              <a:off x="10341864" y="3122676"/>
              <a:ext cx="304800" cy="914400"/>
            </a:xfrm>
            <a:custGeom>
              <a:avLst/>
              <a:gdLst/>
              <a:ahLst/>
              <a:cxnLst/>
              <a:rect l="l" t="t" r="r" b="b"/>
              <a:pathLst>
                <a:path w="304800" h="914400">
                  <a:moveTo>
                    <a:pt x="304800" y="0"/>
                  </a:moveTo>
                  <a:lnTo>
                    <a:pt x="0" y="0"/>
                  </a:lnTo>
                  <a:lnTo>
                    <a:pt x="0" y="914400"/>
                  </a:lnTo>
                  <a:lnTo>
                    <a:pt x="304800" y="914400"/>
                  </a:lnTo>
                  <a:lnTo>
                    <a:pt x="304800" y="0"/>
                  </a:lnTo>
                  <a:close/>
                </a:path>
              </a:pathLst>
            </a:custGeom>
            <a:solidFill>
              <a:srgbClr val="CCEBFF"/>
            </a:solidFill>
          </p:spPr>
          <p:txBody>
            <a:bodyPr wrap="square" lIns="0" tIns="0" rIns="0" bIns="0" rtlCol="0"/>
            <a:lstStyle/>
            <a:p>
              <a:pPr defTabSz="914400"/>
              <a:endParaRPr>
                <a:solidFill>
                  <a:prstClr val="black"/>
                </a:solidFill>
                <a:latin typeface="Calibri"/>
              </a:endParaRPr>
            </a:p>
          </p:txBody>
        </p:sp>
        <p:pic>
          <p:nvPicPr>
            <p:cNvPr id="130" name="object 63">
              <a:extLst>
                <a:ext uri="{FF2B5EF4-FFF2-40B4-BE49-F238E27FC236}">
                  <a16:creationId xmlns:a16="http://schemas.microsoft.com/office/drawing/2014/main" id="{EF1F9B1F-BA54-4512-81AB-83088A83F441}"/>
                </a:ext>
              </a:extLst>
            </p:cNvPr>
            <p:cNvPicPr/>
            <p:nvPr/>
          </p:nvPicPr>
          <p:blipFill>
            <a:blip r:embed="rId7" cstate="print"/>
            <a:stretch>
              <a:fillRect/>
            </a:stretch>
          </p:blipFill>
          <p:spPr>
            <a:xfrm>
              <a:off x="10259568" y="3055620"/>
              <a:ext cx="400811" cy="986027"/>
            </a:xfrm>
            <a:prstGeom prst="rect">
              <a:avLst/>
            </a:prstGeom>
          </p:spPr>
        </p:pic>
      </p:grpSp>
      <p:sp>
        <p:nvSpPr>
          <p:cNvPr id="131" name="object 64">
            <a:extLst>
              <a:ext uri="{FF2B5EF4-FFF2-40B4-BE49-F238E27FC236}">
                <a16:creationId xmlns:a16="http://schemas.microsoft.com/office/drawing/2014/main" id="{9B05ADD5-7801-482F-87FC-546328274A92}"/>
              </a:ext>
            </a:extLst>
          </p:cNvPr>
          <p:cNvSpPr txBox="1"/>
          <p:nvPr/>
        </p:nvSpPr>
        <p:spPr>
          <a:xfrm>
            <a:off x="10384087" y="3155695"/>
            <a:ext cx="224790" cy="758190"/>
          </a:xfrm>
          <a:prstGeom prst="rect">
            <a:avLst/>
          </a:prstGeom>
        </p:spPr>
        <p:txBody>
          <a:bodyPr vert="vert" wrap="square" lIns="0" tIns="0" rIns="0" bIns="0" rtlCol="0">
            <a:spAutoFit/>
          </a:bodyPr>
          <a:lstStyle/>
          <a:p>
            <a:pPr marL="12700" defTabSz="914400">
              <a:lnSpc>
                <a:spcPts val="1650"/>
              </a:lnSpc>
            </a:pPr>
            <a:r>
              <a:rPr sz="1400" b="1" i="1" spc="-5" dirty="0">
                <a:solidFill>
                  <a:prstClr val="black"/>
                </a:solidFill>
                <a:latin typeface="Arial"/>
                <a:cs typeface="Arial"/>
              </a:rPr>
              <a:t>Analysis</a:t>
            </a:r>
            <a:endParaRPr sz="1400">
              <a:solidFill>
                <a:prstClr val="black"/>
              </a:solidFill>
              <a:latin typeface="Arial"/>
              <a:cs typeface="Arial"/>
            </a:endParaRPr>
          </a:p>
        </p:txBody>
      </p:sp>
      <p:grpSp>
        <p:nvGrpSpPr>
          <p:cNvPr id="132" name="object 65">
            <a:extLst>
              <a:ext uri="{FF2B5EF4-FFF2-40B4-BE49-F238E27FC236}">
                <a16:creationId xmlns:a16="http://schemas.microsoft.com/office/drawing/2014/main" id="{9C11FF82-628B-4AB2-A6D5-638EBFB84F70}"/>
              </a:ext>
            </a:extLst>
          </p:cNvPr>
          <p:cNvGrpSpPr/>
          <p:nvPr/>
        </p:nvGrpSpPr>
        <p:grpSpPr>
          <a:xfrm>
            <a:off x="9802368" y="3055620"/>
            <a:ext cx="401320" cy="986155"/>
            <a:chOff x="9802368" y="3055620"/>
            <a:chExt cx="401320" cy="986155"/>
          </a:xfrm>
        </p:grpSpPr>
        <p:sp>
          <p:nvSpPr>
            <p:cNvPr id="133" name="object 66">
              <a:extLst>
                <a:ext uri="{FF2B5EF4-FFF2-40B4-BE49-F238E27FC236}">
                  <a16:creationId xmlns:a16="http://schemas.microsoft.com/office/drawing/2014/main" id="{3B615FBD-296C-43AD-9516-15F5624A3AEF}"/>
                </a:ext>
              </a:extLst>
            </p:cNvPr>
            <p:cNvSpPr/>
            <p:nvPr/>
          </p:nvSpPr>
          <p:spPr>
            <a:xfrm>
              <a:off x="9884664" y="3122676"/>
              <a:ext cx="304800" cy="914400"/>
            </a:xfrm>
            <a:custGeom>
              <a:avLst/>
              <a:gdLst/>
              <a:ahLst/>
              <a:cxnLst/>
              <a:rect l="l" t="t" r="r" b="b"/>
              <a:pathLst>
                <a:path w="304800" h="914400">
                  <a:moveTo>
                    <a:pt x="304800" y="0"/>
                  </a:moveTo>
                  <a:lnTo>
                    <a:pt x="0" y="0"/>
                  </a:lnTo>
                  <a:lnTo>
                    <a:pt x="0" y="914400"/>
                  </a:lnTo>
                  <a:lnTo>
                    <a:pt x="304800" y="914400"/>
                  </a:lnTo>
                  <a:lnTo>
                    <a:pt x="304800" y="0"/>
                  </a:lnTo>
                  <a:close/>
                </a:path>
              </a:pathLst>
            </a:custGeom>
            <a:solidFill>
              <a:srgbClr val="CCEBFF"/>
            </a:solidFill>
          </p:spPr>
          <p:txBody>
            <a:bodyPr wrap="square" lIns="0" tIns="0" rIns="0" bIns="0" rtlCol="0"/>
            <a:lstStyle/>
            <a:p>
              <a:pPr defTabSz="914400"/>
              <a:endParaRPr>
                <a:solidFill>
                  <a:prstClr val="black"/>
                </a:solidFill>
                <a:latin typeface="Calibri"/>
              </a:endParaRPr>
            </a:p>
          </p:txBody>
        </p:sp>
        <p:pic>
          <p:nvPicPr>
            <p:cNvPr id="134" name="object 67">
              <a:extLst>
                <a:ext uri="{FF2B5EF4-FFF2-40B4-BE49-F238E27FC236}">
                  <a16:creationId xmlns:a16="http://schemas.microsoft.com/office/drawing/2014/main" id="{A24437E0-2073-4030-A99A-1D29763A425E}"/>
                </a:ext>
              </a:extLst>
            </p:cNvPr>
            <p:cNvPicPr/>
            <p:nvPr/>
          </p:nvPicPr>
          <p:blipFill>
            <a:blip r:embed="rId7" cstate="print"/>
            <a:stretch>
              <a:fillRect/>
            </a:stretch>
          </p:blipFill>
          <p:spPr>
            <a:xfrm>
              <a:off x="9802368" y="3055620"/>
              <a:ext cx="400811" cy="986027"/>
            </a:xfrm>
            <a:prstGeom prst="rect">
              <a:avLst/>
            </a:prstGeom>
          </p:spPr>
        </p:pic>
      </p:grpSp>
      <p:sp>
        <p:nvSpPr>
          <p:cNvPr id="135" name="object 68">
            <a:extLst>
              <a:ext uri="{FF2B5EF4-FFF2-40B4-BE49-F238E27FC236}">
                <a16:creationId xmlns:a16="http://schemas.microsoft.com/office/drawing/2014/main" id="{23292283-6859-4BBF-A047-D6E42FB16264}"/>
              </a:ext>
            </a:extLst>
          </p:cNvPr>
          <p:cNvSpPr txBox="1"/>
          <p:nvPr/>
        </p:nvSpPr>
        <p:spPr>
          <a:xfrm>
            <a:off x="9926887" y="3155695"/>
            <a:ext cx="224790" cy="758190"/>
          </a:xfrm>
          <a:prstGeom prst="rect">
            <a:avLst/>
          </a:prstGeom>
        </p:spPr>
        <p:txBody>
          <a:bodyPr vert="vert" wrap="square" lIns="0" tIns="0" rIns="0" bIns="0" rtlCol="0">
            <a:spAutoFit/>
          </a:bodyPr>
          <a:lstStyle/>
          <a:p>
            <a:pPr marL="12700" defTabSz="914400">
              <a:lnSpc>
                <a:spcPts val="1650"/>
              </a:lnSpc>
            </a:pPr>
            <a:r>
              <a:rPr sz="1400" b="1" i="1" spc="-5" dirty="0">
                <a:solidFill>
                  <a:prstClr val="black"/>
                </a:solidFill>
                <a:latin typeface="Arial"/>
                <a:cs typeface="Arial"/>
              </a:rPr>
              <a:t>Analysis</a:t>
            </a:r>
            <a:endParaRPr sz="1400">
              <a:solidFill>
                <a:prstClr val="black"/>
              </a:solidFill>
              <a:latin typeface="Arial"/>
              <a:cs typeface="Arial"/>
            </a:endParaRPr>
          </a:p>
        </p:txBody>
      </p:sp>
      <p:sp>
        <p:nvSpPr>
          <p:cNvPr id="136" name="Footer Placeholder 7">
            <a:extLst>
              <a:ext uri="{FF2B5EF4-FFF2-40B4-BE49-F238E27FC236}">
                <a16:creationId xmlns:a16="http://schemas.microsoft.com/office/drawing/2014/main" id="{2080FE7D-5224-4A51-9782-5420D5DF51E7}"/>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137" name="Date Placeholder 8">
            <a:extLst>
              <a:ext uri="{FF2B5EF4-FFF2-40B4-BE49-F238E27FC236}">
                <a16:creationId xmlns:a16="http://schemas.microsoft.com/office/drawing/2014/main" id="{86A3016D-13FE-495B-BA88-A8262A879B75}"/>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138" name="Slide Number Placeholder 3">
            <a:extLst>
              <a:ext uri="{FF2B5EF4-FFF2-40B4-BE49-F238E27FC236}">
                <a16:creationId xmlns:a16="http://schemas.microsoft.com/office/drawing/2014/main" id="{A3711217-C8EA-46CB-B42A-8D433E75B406}"/>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70</a:t>
            </a:fld>
            <a:endParaRPr lang="en-IN" sz="1800" spc="400" dirty="0">
              <a:solidFill>
                <a:schemeClr val="bg1">
                  <a:lumMod val="95000"/>
                </a:schemeClr>
              </a:solidFill>
            </a:endParaRPr>
          </a:p>
        </p:txBody>
      </p:sp>
    </p:spTree>
    <p:extLst>
      <p:ext uri="{BB962C8B-B14F-4D97-AF65-F5344CB8AC3E}">
        <p14:creationId xmlns:p14="http://schemas.microsoft.com/office/powerpoint/2010/main" val="35602492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CD8DC2FF-8BAC-4A51-9856-75E7B563F578}"/>
              </a:ext>
            </a:extLst>
          </p:cNvPr>
          <p:cNvSpPr txBox="1"/>
          <p:nvPr/>
        </p:nvSpPr>
        <p:spPr>
          <a:xfrm>
            <a:off x="4411929" y="-51512"/>
            <a:ext cx="5058918" cy="443070"/>
          </a:xfrm>
          <a:prstGeom prst="rect">
            <a:avLst/>
          </a:prstGeom>
        </p:spPr>
        <p:txBody>
          <a:bodyPr vert="horz" wrap="square" lIns="0" tIns="12065" rIns="0" bIns="0" rtlCol="0">
            <a:spAutoFit/>
          </a:bodyPr>
          <a:lstStyle/>
          <a:p>
            <a:pPr marL="12700" algn="ctr" defTabSz="914400">
              <a:spcBef>
                <a:spcPts val="95"/>
              </a:spcBef>
            </a:pPr>
            <a:r>
              <a:rPr sz="2800" b="1" spc="-15" dirty="0">
                <a:solidFill>
                  <a:srgbClr val="800000"/>
                </a:solidFill>
                <a:latin typeface="Times New Roman" pitchFamily="18" charset="0"/>
                <a:cs typeface="Times New Roman" pitchFamily="18" charset="0"/>
              </a:rPr>
              <a:t>Best</a:t>
            </a:r>
            <a:r>
              <a:rPr sz="2800" b="1" spc="-5" dirty="0">
                <a:solidFill>
                  <a:srgbClr val="800000"/>
                </a:solidFill>
                <a:latin typeface="Times New Roman" pitchFamily="18" charset="0"/>
                <a:cs typeface="Times New Roman" pitchFamily="18" charset="0"/>
              </a:rPr>
              <a:t> </a:t>
            </a:r>
            <a:r>
              <a:rPr sz="2800" b="1" spc="-10" dirty="0">
                <a:solidFill>
                  <a:srgbClr val="800000"/>
                </a:solidFill>
                <a:latin typeface="Times New Roman" pitchFamily="18" charset="0"/>
                <a:cs typeface="Times New Roman" pitchFamily="18" charset="0"/>
              </a:rPr>
              <a:t>Practices</a:t>
            </a:r>
            <a:r>
              <a:rPr sz="2800" b="1" spc="5" dirty="0">
                <a:solidFill>
                  <a:srgbClr val="800000"/>
                </a:solidFill>
                <a:latin typeface="Times New Roman" pitchFamily="18" charset="0"/>
                <a:cs typeface="Times New Roman" pitchFamily="18" charset="0"/>
              </a:rPr>
              <a:t> </a:t>
            </a:r>
            <a:r>
              <a:rPr sz="2800" b="1" spc="-5" dirty="0">
                <a:solidFill>
                  <a:srgbClr val="800000"/>
                </a:solidFill>
                <a:latin typeface="Times New Roman" pitchFamily="18" charset="0"/>
                <a:cs typeface="Times New Roman" pitchFamily="18" charset="0"/>
              </a:rPr>
              <a:t>in</a:t>
            </a:r>
            <a:r>
              <a:rPr sz="2800" b="1" spc="-10" dirty="0">
                <a:solidFill>
                  <a:srgbClr val="800000"/>
                </a:solidFill>
                <a:latin typeface="Times New Roman" pitchFamily="18" charset="0"/>
                <a:cs typeface="Times New Roman" pitchFamily="18" charset="0"/>
              </a:rPr>
              <a:t> Department</a:t>
            </a:r>
            <a:endParaRPr sz="2800" dirty="0">
              <a:solidFill>
                <a:prstClr val="black"/>
              </a:solidFill>
              <a:latin typeface="Times New Roman" pitchFamily="18" charset="0"/>
              <a:cs typeface="Times New Roman" pitchFamily="18" charset="0"/>
            </a:endParaRPr>
          </a:p>
        </p:txBody>
      </p:sp>
      <p:pic>
        <p:nvPicPr>
          <p:cNvPr id="6" name="object 3">
            <a:extLst>
              <a:ext uri="{FF2B5EF4-FFF2-40B4-BE49-F238E27FC236}">
                <a16:creationId xmlns:a16="http://schemas.microsoft.com/office/drawing/2014/main" id="{B5C10AA5-4DFF-4BE2-8903-FF2B09352ACC}"/>
              </a:ext>
            </a:extLst>
          </p:cNvPr>
          <p:cNvPicPr/>
          <p:nvPr/>
        </p:nvPicPr>
        <p:blipFill>
          <a:blip r:embed="rId2" cstate="print"/>
          <a:stretch>
            <a:fillRect/>
          </a:stretch>
        </p:blipFill>
        <p:spPr>
          <a:xfrm>
            <a:off x="161544" y="117347"/>
            <a:ext cx="1025652" cy="960119"/>
          </a:xfrm>
          <a:prstGeom prst="rect">
            <a:avLst/>
          </a:prstGeom>
        </p:spPr>
      </p:pic>
      <p:sp>
        <p:nvSpPr>
          <p:cNvPr id="7" name="Footer Placeholder 7">
            <a:extLst>
              <a:ext uri="{FF2B5EF4-FFF2-40B4-BE49-F238E27FC236}">
                <a16:creationId xmlns:a16="http://schemas.microsoft.com/office/drawing/2014/main" id="{B43F4724-3CE3-419E-974B-E51915D2CEE7}"/>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8" name="Date Placeholder 8">
            <a:extLst>
              <a:ext uri="{FF2B5EF4-FFF2-40B4-BE49-F238E27FC236}">
                <a16:creationId xmlns:a16="http://schemas.microsoft.com/office/drawing/2014/main" id="{49587B59-C363-4D0A-A527-61FF06BE9D4B}"/>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9" name="Slide Number Placeholder 3">
            <a:extLst>
              <a:ext uri="{FF2B5EF4-FFF2-40B4-BE49-F238E27FC236}">
                <a16:creationId xmlns:a16="http://schemas.microsoft.com/office/drawing/2014/main" id="{FB970A51-7D57-43FB-BC31-5296A4E1B7D1}"/>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71</a:t>
            </a:fld>
            <a:endParaRPr lang="en-IN" sz="1800" spc="400" dirty="0">
              <a:solidFill>
                <a:schemeClr val="bg1">
                  <a:lumMod val="95000"/>
                </a:schemeClr>
              </a:solidFill>
            </a:endParaRPr>
          </a:p>
        </p:txBody>
      </p:sp>
      <p:grpSp>
        <p:nvGrpSpPr>
          <p:cNvPr id="2" name="Group 1">
            <a:extLst>
              <a:ext uri="{FF2B5EF4-FFF2-40B4-BE49-F238E27FC236}">
                <a16:creationId xmlns:a16="http://schemas.microsoft.com/office/drawing/2014/main" id="{984622B3-5B2A-46C3-B5E1-79B5A5B17106}"/>
              </a:ext>
            </a:extLst>
          </p:cNvPr>
          <p:cNvGrpSpPr/>
          <p:nvPr/>
        </p:nvGrpSpPr>
        <p:grpSpPr>
          <a:xfrm>
            <a:off x="1292742" y="399412"/>
            <a:ext cx="10855671" cy="5604413"/>
            <a:chOff x="1292742" y="399412"/>
            <a:chExt cx="10855671" cy="5604413"/>
          </a:xfrm>
        </p:grpSpPr>
        <p:sp>
          <p:nvSpPr>
            <p:cNvPr id="12" name="Rectangle: Rounded Corners 11">
              <a:extLst>
                <a:ext uri="{FF2B5EF4-FFF2-40B4-BE49-F238E27FC236}">
                  <a16:creationId xmlns:a16="http://schemas.microsoft.com/office/drawing/2014/main" id="{1F1334B5-B610-4B72-81E5-464B56F804D3}"/>
                </a:ext>
              </a:extLst>
            </p:cNvPr>
            <p:cNvSpPr/>
            <p:nvPr/>
          </p:nvSpPr>
          <p:spPr>
            <a:xfrm>
              <a:off x="1382082" y="399412"/>
              <a:ext cx="10736953" cy="46932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R="2540" algn="ctr" defTabSz="914400">
                <a:spcBef>
                  <a:spcPts val="100"/>
                </a:spcBef>
              </a:pPr>
              <a:r>
                <a:rPr lang="en-US" b="1" spc="-5" dirty="0">
                  <a:solidFill>
                    <a:prstClr val="black"/>
                  </a:solidFill>
                  <a:latin typeface="Times New Roman" pitchFamily="18" charset="0"/>
                  <a:cs typeface="Times New Roman" pitchFamily="18" charset="0"/>
                </a:rPr>
                <a:t>Curriculum</a:t>
              </a:r>
              <a:r>
                <a:rPr lang="en-US" b="1" spc="-25" dirty="0">
                  <a:solidFill>
                    <a:prstClr val="black"/>
                  </a:solidFill>
                  <a:latin typeface="Times New Roman" pitchFamily="18" charset="0"/>
                  <a:cs typeface="Times New Roman" pitchFamily="18" charset="0"/>
                </a:rPr>
                <a:t> </a:t>
              </a:r>
              <a:r>
                <a:rPr lang="en-US" b="1" spc="-5" dirty="0">
                  <a:solidFill>
                    <a:prstClr val="black"/>
                  </a:solidFill>
                  <a:latin typeface="Times New Roman" pitchFamily="18" charset="0"/>
                  <a:cs typeface="Times New Roman" pitchFamily="18" charset="0"/>
                </a:rPr>
                <a:t>Gap</a:t>
              </a:r>
              <a:r>
                <a:rPr lang="en-US" b="1" spc="5" dirty="0">
                  <a:solidFill>
                    <a:prstClr val="black"/>
                  </a:solidFill>
                  <a:latin typeface="Times New Roman" pitchFamily="18" charset="0"/>
                  <a:cs typeface="Times New Roman" pitchFamily="18" charset="0"/>
                </a:rPr>
                <a:t> </a:t>
              </a:r>
              <a:r>
                <a:rPr lang="en-US" b="1" dirty="0">
                  <a:solidFill>
                    <a:prstClr val="black"/>
                  </a:solidFill>
                  <a:latin typeface="Times New Roman" pitchFamily="18" charset="0"/>
                  <a:cs typeface="Times New Roman" pitchFamily="18" charset="0"/>
                </a:rPr>
                <a:t>Analysis and </a:t>
              </a:r>
              <a:r>
                <a:rPr lang="en-US" b="1" spc="-10" dirty="0">
                  <a:solidFill>
                    <a:prstClr val="black"/>
                  </a:solidFill>
                  <a:latin typeface="Times New Roman" pitchFamily="18" charset="0"/>
                  <a:cs typeface="Times New Roman" pitchFamily="18" charset="0"/>
                </a:rPr>
                <a:t>Planning,</a:t>
              </a:r>
              <a:r>
                <a:rPr lang="en-US" b="1" spc="-30" dirty="0">
                  <a:solidFill>
                    <a:prstClr val="black"/>
                  </a:solidFill>
                  <a:latin typeface="Times New Roman" pitchFamily="18" charset="0"/>
                  <a:cs typeface="Times New Roman" pitchFamily="18" charset="0"/>
                </a:rPr>
                <a:t> </a:t>
              </a:r>
              <a:r>
                <a:rPr lang="en-US" b="1" spc="-5" dirty="0">
                  <a:solidFill>
                    <a:prstClr val="black"/>
                  </a:solidFill>
                  <a:latin typeface="Times New Roman" pitchFamily="18" charset="0"/>
                  <a:cs typeface="Times New Roman" pitchFamily="18" charset="0"/>
                </a:rPr>
                <a:t>students’</a:t>
              </a:r>
              <a:r>
                <a:rPr lang="en-US" b="1" spc="-35" dirty="0">
                  <a:solidFill>
                    <a:prstClr val="black"/>
                  </a:solidFill>
                  <a:latin typeface="Times New Roman" pitchFamily="18" charset="0"/>
                  <a:cs typeface="Times New Roman" pitchFamily="18" charset="0"/>
                </a:rPr>
                <a:t> </a:t>
              </a:r>
              <a:r>
                <a:rPr lang="en-US" b="1" spc="-5" dirty="0">
                  <a:solidFill>
                    <a:prstClr val="black"/>
                  </a:solidFill>
                  <a:latin typeface="Times New Roman" pitchFamily="18" charset="0"/>
                  <a:cs typeface="Times New Roman" pitchFamily="18" charset="0"/>
                </a:rPr>
                <a:t>project</a:t>
              </a:r>
              <a:r>
                <a:rPr lang="en-US" b="1" spc="-15" dirty="0">
                  <a:solidFill>
                    <a:prstClr val="black"/>
                  </a:solidFill>
                  <a:latin typeface="Times New Roman" pitchFamily="18" charset="0"/>
                  <a:cs typeface="Times New Roman" pitchFamily="18" charset="0"/>
                </a:rPr>
                <a:t> </a:t>
              </a:r>
              <a:r>
                <a:rPr lang="en-US" b="1" spc="-5" dirty="0">
                  <a:solidFill>
                    <a:prstClr val="black"/>
                  </a:solidFill>
                  <a:latin typeface="Times New Roman" pitchFamily="18" charset="0"/>
                  <a:cs typeface="Times New Roman" pitchFamily="18" charset="0"/>
                </a:rPr>
                <a:t>work</a:t>
              </a:r>
              <a:r>
                <a:rPr lang="en-US" b="1" spc="40" dirty="0">
                  <a:solidFill>
                    <a:prstClr val="black"/>
                  </a:solidFill>
                  <a:latin typeface="Times New Roman" pitchFamily="18" charset="0"/>
                  <a:cs typeface="Times New Roman" pitchFamily="18" charset="0"/>
                </a:rPr>
                <a:t> </a:t>
              </a:r>
              <a:r>
                <a:rPr lang="en-US" b="1" spc="-5" dirty="0">
                  <a:solidFill>
                    <a:prstClr val="black"/>
                  </a:solidFill>
                  <a:latin typeface="Times New Roman" pitchFamily="18" charset="0"/>
                  <a:cs typeface="Times New Roman" pitchFamily="18" charset="0"/>
                </a:rPr>
                <a:t>will</a:t>
              </a:r>
              <a:r>
                <a:rPr lang="en-US" b="1" spc="-20" dirty="0">
                  <a:solidFill>
                    <a:prstClr val="black"/>
                  </a:solidFill>
                  <a:latin typeface="Times New Roman" pitchFamily="18" charset="0"/>
                  <a:cs typeface="Times New Roman" pitchFamily="18" charset="0"/>
                </a:rPr>
                <a:t> </a:t>
              </a:r>
              <a:r>
                <a:rPr lang="en-US" b="1" dirty="0">
                  <a:solidFill>
                    <a:prstClr val="black"/>
                  </a:solidFill>
                  <a:latin typeface="Times New Roman" pitchFamily="18" charset="0"/>
                  <a:cs typeface="Times New Roman" pitchFamily="18" charset="0"/>
                </a:rPr>
                <a:t>be</a:t>
              </a:r>
              <a:r>
                <a:rPr lang="en-US" b="1" spc="-5" dirty="0">
                  <a:solidFill>
                    <a:prstClr val="black"/>
                  </a:solidFill>
                  <a:latin typeface="Times New Roman" pitchFamily="18" charset="0"/>
                  <a:cs typeface="Times New Roman" pitchFamily="18" charset="0"/>
                </a:rPr>
                <a:t> </a:t>
              </a:r>
              <a:r>
                <a:rPr lang="en-US" b="1" spc="-5" dirty="0">
                  <a:solidFill>
                    <a:srgbClr val="C00000"/>
                  </a:solidFill>
                  <a:latin typeface="Times New Roman" pitchFamily="18" charset="0"/>
                  <a:cs typeface="Times New Roman" pitchFamily="18" charset="0"/>
                </a:rPr>
                <a:t>reviewed</a:t>
              </a:r>
              <a:r>
                <a:rPr lang="en-US" b="1" spc="5" dirty="0">
                  <a:solidFill>
                    <a:srgbClr val="C00000"/>
                  </a:solidFill>
                  <a:latin typeface="Times New Roman" pitchFamily="18" charset="0"/>
                  <a:cs typeface="Times New Roman" pitchFamily="18" charset="0"/>
                </a:rPr>
                <a:t> </a:t>
              </a:r>
              <a:r>
                <a:rPr lang="en-US" b="1" spc="-10" dirty="0">
                  <a:solidFill>
                    <a:prstClr val="black"/>
                  </a:solidFill>
                  <a:latin typeface="Times New Roman" pitchFamily="18" charset="0"/>
                  <a:cs typeface="Times New Roman" pitchFamily="18" charset="0"/>
                </a:rPr>
                <a:t>periodically</a:t>
              </a:r>
              <a:endParaRPr lang="en-US" dirty="0">
                <a:solidFill>
                  <a:prstClr val="black"/>
                </a:solidFill>
                <a:latin typeface="Times New Roman" pitchFamily="18" charset="0"/>
                <a:cs typeface="Times New Roman" pitchFamily="18" charset="0"/>
              </a:endParaRPr>
            </a:p>
          </p:txBody>
        </p:sp>
        <p:sp>
          <p:nvSpPr>
            <p:cNvPr id="13" name="Rectangle: Rounded Corners 12">
              <a:extLst>
                <a:ext uri="{FF2B5EF4-FFF2-40B4-BE49-F238E27FC236}">
                  <a16:creationId xmlns:a16="http://schemas.microsoft.com/office/drawing/2014/main" id="{87B870F6-B7B4-4EE5-A4EE-DEF2D34AC560}"/>
                </a:ext>
              </a:extLst>
            </p:cNvPr>
            <p:cNvSpPr/>
            <p:nvPr/>
          </p:nvSpPr>
          <p:spPr>
            <a:xfrm>
              <a:off x="1382081" y="924875"/>
              <a:ext cx="10736954" cy="45963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R="635" algn="ctr" defTabSz="914400"/>
              <a:r>
                <a:rPr lang="en-IN" b="1" spc="-5" dirty="0">
                  <a:solidFill>
                    <a:prstClr val="black"/>
                  </a:solidFill>
                  <a:latin typeface="Times New Roman" pitchFamily="18" charset="0"/>
                  <a:cs typeface="Times New Roman" pitchFamily="18" charset="0"/>
                </a:rPr>
                <a:t>Remedial Classes for </a:t>
              </a:r>
              <a:r>
                <a:rPr lang="en-IN" b="1" spc="-5" dirty="0">
                  <a:solidFill>
                    <a:srgbClr val="C00000"/>
                  </a:solidFill>
                  <a:latin typeface="Times New Roman" pitchFamily="18" charset="0"/>
                  <a:cs typeface="Times New Roman" pitchFamily="18" charset="0"/>
                </a:rPr>
                <a:t>Slow </a:t>
              </a:r>
              <a:r>
                <a:rPr lang="en-IN" b="1" spc="-5" dirty="0">
                  <a:solidFill>
                    <a:prstClr val="black"/>
                  </a:solidFill>
                  <a:latin typeface="Times New Roman" pitchFamily="18" charset="0"/>
                  <a:cs typeface="Times New Roman" pitchFamily="18" charset="0"/>
                </a:rPr>
                <a:t>Learner.</a:t>
              </a:r>
              <a:endParaRPr lang="en-IN" dirty="0">
                <a:solidFill>
                  <a:prstClr val="black"/>
                </a:solidFill>
                <a:latin typeface="Times New Roman" pitchFamily="18" charset="0"/>
                <a:cs typeface="Times New Roman" pitchFamily="18" charset="0"/>
              </a:endParaRPr>
            </a:p>
          </p:txBody>
        </p:sp>
        <p:sp>
          <p:nvSpPr>
            <p:cNvPr id="14" name="Rectangle: Rounded Corners 13">
              <a:extLst>
                <a:ext uri="{FF2B5EF4-FFF2-40B4-BE49-F238E27FC236}">
                  <a16:creationId xmlns:a16="http://schemas.microsoft.com/office/drawing/2014/main" id="{75CFAFDF-D6DA-4638-96A2-046FAB103A2C}"/>
                </a:ext>
              </a:extLst>
            </p:cNvPr>
            <p:cNvSpPr/>
            <p:nvPr/>
          </p:nvSpPr>
          <p:spPr>
            <a:xfrm>
              <a:off x="1382080" y="1424930"/>
              <a:ext cx="10736955" cy="3531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R="635" algn="ctr" defTabSz="914400"/>
              <a:r>
                <a:rPr lang="en-US" b="1" dirty="0">
                  <a:solidFill>
                    <a:prstClr val="black"/>
                  </a:solidFill>
                  <a:latin typeface="Times New Roman" pitchFamily="18" charset="0"/>
                  <a:cs typeface="Times New Roman" pitchFamily="18" charset="0"/>
                </a:rPr>
                <a:t>Student </a:t>
              </a:r>
              <a:r>
                <a:rPr lang="en-US" b="1" spc="-5" dirty="0">
                  <a:solidFill>
                    <a:srgbClr val="C00000"/>
                  </a:solidFill>
                  <a:latin typeface="Times New Roman" pitchFamily="18" charset="0"/>
                  <a:cs typeface="Times New Roman" pitchFamily="18" charset="0"/>
                </a:rPr>
                <a:t>Performances </a:t>
              </a:r>
              <a:r>
                <a:rPr lang="en-US" b="1" dirty="0">
                  <a:solidFill>
                    <a:prstClr val="black"/>
                  </a:solidFill>
                  <a:latin typeface="Times New Roman" pitchFamily="18" charset="0"/>
                  <a:cs typeface="Times New Roman" pitchFamily="18" charset="0"/>
                </a:rPr>
                <a:t>are</a:t>
              </a:r>
              <a:r>
                <a:rPr lang="en-US" b="1" spc="5" dirty="0">
                  <a:solidFill>
                    <a:prstClr val="black"/>
                  </a:solidFill>
                  <a:latin typeface="Times New Roman" pitchFamily="18" charset="0"/>
                  <a:cs typeface="Times New Roman" pitchFamily="18" charset="0"/>
                </a:rPr>
                <a:t> </a:t>
              </a:r>
              <a:r>
                <a:rPr lang="en-US" b="1" spc="-5" dirty="0">
                  <a:solidFill>
                    <a:prstClr val="black"/>
                  </a:solidFill>
                  <a:latin typeface="Times New Roman" pitchFamily="18" charset="0"/>
                  <a:cs typeface="Times New Roman" pitchFamily="18" charset="0"/>
                </a:rPr>
                <a:t>monitored </a:t>
              </a:r>
              <a:r>
                <a:rPr lang="en-US" b="1" dirty="0">
                  <a:solidFill>
                    <a:prstClr val="black"/>
                  </a:solidFill>
                  <a:latin typeface="Times New Roman" pitchFamily="18" charset="0"/>
                  <a:cs typeface="Times New Roman" pitchFamily="18" charset="0"/>
                </a:rPr>
                <a:t>and analyzed </a:t>
              </a:r>
              <a:r>
                <a:rPr lang="en-US" b="1" spc="-5" dirty="0">
                  <a:solidFill>
                    <a:prstClr val="black"/>
                  </a:solidFill>
                  <a:latin typeface="Times New Roman" pitchFamily="18" charset="0"/>
                  <a:cs typeface="Times New Roman" pitchFamily="18" charset="0"/>
                </a:rPr>
                <a:t>regularly through </a:t>
              </a:r>
              <a:r>
                <a:rPr lang="en-US" b="1" spc="-5" dirty="0">
                  <a:solidFill>
                    <a:srgbClr val="C00000"/>
                  </a:solidFill>
                  <a:latin typeface="Times New Roman" pitchFamily="18" charset="0"/>
                  <a:cs typeface="Times New Roman" pitchFamily="18" charset="0"/>
                </a:rPr>
                <a:t>Proctoring </a:t>
              </a:r>
              <a:r>
                <a:rPr lang="en-US" b="1" dirty="0">
                  <a:solidFill>
                    <a:srgbClr val="C00000"/>
                  </a:solidFill>
                  <a:latin typeface="Times New Roman" pitchFamily="18" charset="0"/>
                  <a:cs typeface="Times New Roman" pitchFamily="18" charset="0"/>
                </a:rPr>
                <a:t>System</a:t>
              </a:r>
              <a:endParaRPr lang="en-IN" dirty="0">
                <a:solidFill>
                  <a:prstClr val="black"/>
                </a:solidFill>
                <a:latin typeface="Times New Roman" pitchFamily="18" charset="0"/>
                <a:cs typeface="Times New Roman" pitchFamily="18" charset="0"/>
              </a:endParaRPr>
            </a:p>
          </p:txBody>
        </p:sp>
        <p:sp>
          <p:nvSpPr>
            <p:cNvPr id="15" name="Rectangle: Rounded Corners 14">
              <a:extLst>
                <a:ext uri="{FF2B5EF4-FFF2-40B4-BE49-F238E27FC236}">
                  <a16:creationId xmlns:a16="http://schemas.microsoft.com/office/drawing/2014/main" id="{57B2FAD8-60A3-4B55-8C3E-97AC0C47BFD2}"/>
                </a:ext>
              </a:extLst>
            </p:cNvPr>
            <p:cNvSpPr/>
            <p:nvPr/>
          </p:nvSpPr>
          <p:spPr>
            <a:xfrm>
              <a:off x="1352100" y="1823260"/>
              <a:ext cx="10736955" cy="35318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R="635" algn="ctr" defTabSz="914400"/>
              <a:r>
                <a:rPr lang="en-US" b="1" dirty="0">
                  <a:solidFill>
                    <a:srgbClr val="C00000"/>
                  </a:solidFill>
                  <a:latin typeface="Times New Roman" pitchFamily="18" charset="0"/>
                  <a:cs typeface="Times New Roman" pitchFamily="18" charset="0"/>
                </a:rPr>
                <a:t>Student Centric </a:t>
              </a:r>
              <a:r>
                <a:rPr lang="en-US" b="1" dirty="0">
                  <a:solidFill>
                    <a:prstClr val="black"/>
                  </a:solidFill>
                  <a:latin typeface="Times New Roman" pitchFamily="18" charset="0"/>
                  <a:cs typeface="Times New Roman" pitchFamily="18" charset="0"/>
                </a:rPr>
                <a:t>Activities are conducted regularly</a:t>
              </a:r>
            </a:p>
          </p:txBody>
        </p:sp>
        <p:sp>
          <p:nvSpPr>
            <p:cNvPr id="16" name="Rectangle: Rounded Corners 15">
              <a:extLst>
                <a:ext uri="{FF2B5EF4-FFF2-40B4-BE49-F238E27FC236}">
                  <a16:creationId xmlns:a16="http://schemas.microsoft.com/office/drawing/2014/main" id="{8F338E03-E236-4475-9C7F-2B98C1B0D0FD}"/>
                </a:ext>
              </a:extLst>
            </p:cNvPr>
            <p:cNvSpPr/>
            <p:nvPr/>
          </p:nvSpPr>
          <p:spPr>
            <a:xfrm>
              <a:off x="1345266" y="2231312"/>
              <a:ext cx="10736955" cy="57219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914400">
                <a:spcBef>
                  <a:spcPts val="1495"/>
                </a:spcBef>
              </a:pPr>
              <a:r>
                <a:rPr lang="en-US" b="1" spc="-5" dirty="0">
                  <a:solidFill>
                    <a:prstClr val="black"/>
                  </a:solidFill>
                  <a:latin typeface="Times New Roman" pitchFamily="18" charset="0"/>
                  <a:cs typeface="Times New Roman" pitchFamily="18" charset="0"/>
                </a:rPr>
                <a:t>Content</a:t>
              </a:r>
              <a:r>
                <a:rPr lang="en-US" b="1" spc="-20" dirty="0">
                  <a:solidFill>
                    <a:prstClr val="black"/>
                  </a:solidFill>
                  <a:latin typeface="Times New Roman" pitchFamily="18" charset="0"/>
                  <a:cs typeface="Times New Roman" pitchFamily="18" charset="0"/>
                </a:rPr>
                <a:t> </a:t>
              </a:r>
              <a:r>
                <a:rPr lang="en-US" b="1" dirty="0">
                  <a:solidFill>
                    <a:srgbClr val="C00000"/>
                  </a:solidFill>
                  <a:latin typeface="Times New Roman" pitchFamily="18" charset="0"/>
                  <a:cs typeface="Times New Roman" pitchFamily="18" charset="0"/>
                </a:rPr>
                <a:t>Beyond</a:t>
              </a:r>
              <a:r>
                <a:rPr lang="en-US" b="1" spc="-10" dirty="0">
                  <a:solidFill>
                    <a:srgbClr val="C00000"/>
                  </a:solidFill>
                  <a:latin typeface="Times New Roman" pitchFamily="18" charset="0"/>
                  <a:cs typeface="Times New Roman" pitchFamily="18" charset="0"/>
                </a:rPr>
                <a:t> </a:t>
              </a:r>
              <a:r>
                <a:rPr lang="en-US" b="1" dirty="0">
                  <a:solidFill>
                    <a:srgbClr val="C00000"/>
                  </a:solidFill>
                  <a:latin typeface="Times New Roman" pitchFamily="18" charset="0"/>
                  <a:cs typeface="Times New Roman" pitchFamily="18" charset="0"/>
                </a:rPr>
                <a:t>Syllabus</a:t>
              </a:r>
              <a:r>
                <a:rPr lang="en-US" b="1" spc="-30" dirty="0">
                  <a:solidFill>
                    <a:srgbClr val="C00000"/>
                  </a:solidFill>
                  <a:latin typeface="Times New Roman" pitchFamily="18" charset="0"/>
                  <a:cs typeface="Times New Roman" pitchFamily="18" charset="0"/>
                </a:rPr>
                <a:t> </a:t>
              </a:r>
              <a:r>
                <a:rPr lang="en-US" b="1" spc="-5" dirty="0">
                  <a:solidFill>
                    <a:prstClr val="black"/>
                  </a:solidFill>
                  <a:latin typeface="Times New Roman" pitchFamily="18" charset="0"/>
                  <a:cs typeface="Times New Roman" pitchFamily="18" charset="0"/>
                </a:rPr>
                <a:t>through</a:t>
              </a:r>
              <a:r>
                <a:rPr lang="en-US" b="1" spc="-10" dirty="0">
                  <a:solidFill>
                    <a:prstClr val="black"/>
                  </a:solidFill>
                  <a:latin typeface="Times New Roman" pitchFamily="18" charset="0"/>
                  <a:cs typeface="Times New Roman" pitchFamily="18" charset="0"/>
                </a:rPr>
                <a:t> </a:t>
              </a:r>
              <a:r>
                <a:rPr lang="en-US" b="1" spc="-5" dirty="0">
                  <a:solidFill>
                    <a:prstClr val="black"/>
                  </a:solidFill>
                  <a:latin typeface="Times New Roman" pitchFamily="18" charset="0"/>
                  <a:cs typeface="Times New Roman" pitchFamily="18" charset="0"/>
                </a:rPr>
                <a:t>Seminars,</a:t>
              </a:r>
              <a:r>
                <a:rPr lang="en-US" b="1" spc="-30" dirty="0">
                  <a:solidFill>
                    <a:prstClr val="black"/>
                  </a:solidFill>
                  <a:latin typeface="Times New Roman" pitchFamily="18" charset="0"/>
                  <a:cs typeface="Times New Roman" pitchFamily="18" charset="0"/>
                </a:rPr>
                <a:t> </a:t>
              </a:r>
              <a:r>
                <a:rPr lang="en-US" b="1" spc="-10" dirty="0">
                  <a:solidFill>
                    <a:prstClr val="black"/>
                  </a:solidFill>
                  <a:latin typeface="Times New Roman" pitchFamily="18" charset="0"/>
                  <a:cs typeface="Times New Roman" pitchFamily="18" charset="0"/>
                </a:rPr>
                <a:t>Workshops,</a:t>
              </a:r>
              <a:endParaRPr lang="en-US" dirty="0">
                <a:solidFill>
                  <a:prstClr val="black"/>
                </a:solidFill>
                <a:latin typeface="Times New Roman" pitchFamily="18" charset="0"/>
                <a:cs typeface="Times New Roman" pitchFamily="18" charset="0"/>
              </a:endParaRPr>
            </a:p>
            <a:p>
              <a:pPr algn="ctr" defTabSz="914400"/>
              <a:r>
                <a:rPr lang="en-US" b="1" spc="-5" dirty="0">
                  <a:solidFill>
                    <a:prstClr val="black"/>
                  </a:solidFill>
                  <a:latin typeface="Times New Roman" pitchFamily="18" charset="0"/>
                  <a:cs typeface="Times New Roman" pitchFamily="18" charset="0"/>
                </a:rPr>
                <a:t>Technical</a:t>
              </a:r>
              <a:r>
                <a:rPr lang="en-US" b="1" spc="-10" dirty="0">
                  <a:solidFill>
                    <a:prstClr val="black"/>
                  </a:solidFill>
                  <a:latin typeface="Times New Roman" pitchFamily="18" charset="0"/>
                  <a:cs typeface="Times New Roman" pitchFamily="18" charset="0"/>
                </a:rPr>
                <a:t> </a:t>
              </a:r>
              <a:r>
                <a:rPr lang="en-US" b="1" spc="-5" dirty="0">
                  <a:solidFill>
                    <a:prstClr val="black"/>
                  </a:solidFill>
                  <a:latin typeface="Times New Roman" pitchFamily="18" charset="0"/>
                  <a:cs typeface="Times New Roman" pitchFamily="18" charset="0"/>
                </a:rPr>
                <a:t>Talks,</a:t>
              </a:r>
              <a:r>
                <a:rPr lang="en-US" b="1" spc="-25" dirty="0">
                  <a:solidFill>
                    <a:prstClr val="black"/>
                  </a:solidFill>
                  <a:latin typeface="Times New Roman" pitchFamily="18" charset="0"/>
                  <a:cs typeface="Times New Roman" pitchFamily="18" charset="0"/>
                </a:rPr>
                <a:t> </a:t>
              </a:r>
              <a:r>
                <a:rPr lang="en-US" b="1" spc="-5" dirty="0">
                  <a:solidFill>
                    <a:prstClr val="black"/>
                  </a:solidFill>
                  <a:latin typeface="Times New Roman" pitchFamily="18" charset="0"/>
                  <a:cs typeface="Times New Roman" pitchFamily="18" charset="0"/>
                </a:rPr>
                <a:t>Industrial</a:t>
              </a:r>
              <a:r>
                <a:rPr lang="en-US" b="1" spc="-30" dirty="0">
                  <a:solidFill>
                    <a:prstClr val="black"/>
                  </a:solidFill>
                  <a:latin typeface="Times New Roman" pitchFamily="18" charset="0"/>
                  <a:cs typeface="Times New Roman" pitchFamily="18" charset="0"/>
                </a:rPr>
                <a:t> </a:t>
              </a:r>
              <a:r>
                <a:rPr lang="en-US" b="1" spc="-5" dirty="0">
                  <a:solidFill>
                    <a:prstClr val="black"/>
                  </a:solidFill>
                  <a:latin typeface="Times New Roman" pitchFamily="18" charset="0"/>
                  <a:cs typeface="Times New Roman" pitchFamily="18" charset="0"/>
                </a:rPr>
                <a:t>Visits,</a:t>
              </a:r>
              <a:r>
                <a:rPr lang="en-US" b="1" spc="-30" dirty="0">
                  <a:solidFill>
                    <a:prstClr val="black"/>
                  </a:solidFill>
                  <a:latin typeface="Times New Roman" pitchFamily="18" charset="0"/>
                  <a:cs typeface="Times New Roman" pitchFamily="18" charset="0"/>
                </a:rPr>
                <a:t> </a:t>
              </a:r>
              <a:r>
                <a:rPr lang="en-US" b="1" dirty="0">
                  <a:solidFill>
                    <a:prstClr val="black"/>
                  </a:solidFill>
                  <a:latin typeface="Times New Roman" pitchFamily="18" charset="0"/>
                  <a:cs typeface="Times New Roman" pitchFamily="18" charset="0"/>
                </a:rPr>
                <a:t>aptitude</a:t>
              </a:r>
              <a:r>
                <a:rPr lang="en-US" b="1" spc="-35" dirty="0">
                  <a:solidFill>
                    <a:prstClr val="black"/>
                  </a:solidFill>
                  <a:latin typeface="Times New Roman" pitchFamily="18" charset="0"/>
                  <a:cs typeface="Times New Roman" pitchFamily="18" charset="0"/>
                </a:rPr>
                <a:t> </a:t>
              </a:r>
              <a:r>
                <a:rPr lang="en-US" b="1" dirty="0">
                  <a:solidFill>
                    <a:prstClr val="black"/>
                  </a:solidFill>
                  <a:latin typeface="Times New Roman" pitchFamily="18" charset="0"/>
                  <a:cs typeface="Times New Roman" pitchFamily="18" charset="0"/>
                </a:rPr>
                <a:t>and </a:t>
              </a:r>
              <a:r>
                <a:rPr lang="en-US" b="1" spc="-5" dirty="0">
                  <a:solidFill>
                    <a:prstClr val="black"/>
                  </a:solidFill>
                  <a:latin typeface="Times New Roman" pitchFamily="18" charset="0"/>
                  <a:cs typeface="Times New Roman" pitchFamily="18" charset="0"/>
                </a:rPr>
                <a:t>communication</a:t>
              </a:r>
              <a:r>
                <a:rPr lang="en-US" b="1" spc="-40" dirty="0">
                  <a:solidFill>
                    <a:prstClr val="black"/>
                  </a:solidFill>
                  <a:latin typeface="Times New Roman" pitchFamily="18" charset="0"/>
                  <a:cs typeface="Times New Roman" pitchFamily="18" charset="0"/>
                </a:rPr>
                <a:t> </a:t>
              </a:r>
              <a:r>
                <a:rPr lang="en-US" b="1" dirty="0">
                  <a:solidFill>
                    <a:prstClr val="black"/>
                  </a:solidFill>
                  <a:latin typeface="Times New Roman" pitchFamily="18" charset="0"/>
                  <a:cs typeface="Times New Roman" pitchFamily="18" charset="0"/>
                </a:rPr>
                <a:t>skill</a:t>
              </a:r>
              <a:r>
                <a:rPr lang="en-US" b="1" spc="-15" dirty="0">
                  <a:solidFill>
                    <a:prstClr val="black"/>
                  </a:solidFill>
                  <a:latin typeface="Times New Roman" pitchFamily="18" charset="0"/>
                  <a:cs typeface="Times New Roman" pitchFamily="18" charset="0"/>
                </a:rPr>
                <a:t> </a:t>
              </a:r>
              <a:r>
                <a:rPr lang="en-US" b="1" dirty="0">
                  <a:solidFill>
                    <a:prstClr val="black"/>
                  </a:solidFill>
                  <a:latin typeface="Times New Roman" pitchFamily="18" charset="0"/>
                  <a:cs typeface="Times New Roman" pitchFamily="18" charset="0"/>
                </a:rPr>
                <a:t>training.</a:t>
              </a:r>
              <a:endParaRPr lang="en-US" dirty="0">
                <a:solidFill>
                  <a:prstClr val="black"/>
                </a:solidFill>
                <a:latin typeface="Times New Roman" pitchFamily="18" charset="0"/>
                <a:cs typeface="Times New Roman" pitchFamily="18" charset="0"/>
              </a:endParaRPr>
            </a:p>
          </p:txBody>
        </p:sp>
        <p:sp>
          <p:nvSpPr>
            <p:cNvPr id="17" name="Rectangle: Rounded Corners 16">
              <a:extLst>
                <a:ext uri="{FF2B5EF4-FFF2-40B4-BE49-F238E27FC236}">
                  <a16:creationId xmlns:a16="http://schemas.microsoft.com/office/drawing/2014/main" id="{78B5F9E4-004A-4A65-86CC-1BF79695DC1E}"/>
                </a:ext>
              </a:extLst>
            </p:cNvPr>
            <p:cNvSpPr/>
            <p:nvPr/>
          </p:nvSpPr>
          <p:spPr>
            <a:xfrm>
              <a:off x="1382080" y="2849343"/>
              <a:ext cx="10700138" cy="49906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R="1905" algn="ctr" defTabSz="914400">
                <a:spcBef>
                  <a:spcPts val="1614"/>
                </a:spcBef>
              </a:pPr>
              <a:r>
                <a:rPr lang="en-US" b="1" spc="-5" dirty="0">
                  <a:solidFill>
                    <a:srgbClr val="C00000"/>
                  </a:solidFill>
                  <a:latin typeface="Times New Roman" pitchFamily="18" charset="0"/>
                  <a:cs typeface="Times New Roman" pitchFamily="18" charset="0"/>
                </a:rPr>
                <a:t>Feedback</a:t>
              </a:r>
              <a:r>
                <a:rPr lang="en-US" b="1" spc="-35" dirty="0">
                  <a:solidFill>
                    <a:srgbClr val="C00000"/>
                  </a:solidFill>
                  <a:latin typeface="Times New Roman" pitchFamily="18" charset="0"/>
                  <a:cs typeface="Times New Roman" pitchFamily="18" charset="0"/>
                </a:rPr>
                <a:t> </a:t>
              </a:r>
              <a:r>
                <a:rPr lang="en-US" b="1" dirty="0">
                  <a:solidFill>
                    <a:srgbClr val="C00000"/>
                  </a:solidFill>
                  <a:latin typeface="Times New Roman" pitchFamily="18" charset="0"/>
                  <a:cs typeface="Times New Roman" pitchFamily="18" charset="0"/>
                </a:rPr>
                <a:t>System</a:t>
              </a:r>
              <a:r>
                <a:rPr lang="en-US" b="1" spc="-25" dirty="0">
                  <a:solidFill>
                    <a:srgbClr val="C00000"/>
                  </a:solidFill>
                  <a:latin typeface="Times New Roman" pitchFamily="18" charset="0"/>
                  <a:cs typeface="Times New Roman" pitchFamily="18" charset="0"/>
                </a:rPr>
                <a:t> </a:t>
              </a:r>
              <a:r>
                <a:rPr lang="en-US" b="1" dirty="0">
                  <a:solidFill>
                    <a:prstClr val="black"/>
                  </a:solidFill>
                  <a:latin typeface="Times New Roman" pitchFamily="18" charset="0"/>
                  <a:cs typeface="Times New Roman" pitchFamily="18" charset="0"/>
                </a:rPr>
                <a:t>is</a:t>
              </a:r>
              <a:r>
                <a:rPr lang="en-US" b="1" spc="-20" dirty="0">
                  <a:solidFill>
                    <a:prstClr val="black"/>
                  </a:solidFill>
                  <a:latin typeface="Times New Roman" pitchFamily="18" charset="0"/>
                  <a:cs typeface="Times New Roman" pitchFamily="18" charset="0"/>
                </a:rPr>
                <a:t> </a:t>
              </a:r>
              <a:r>
                <a:rPr lang="en-US" b="1" spc="-5" dirty="0">
                  <a:solidFill>
                    <a:prstClr val="black"/>
                  </a:solidFill>
                  <a:latin typeface="Times New Roman" pitchFamily="18" charset="0"/>
                  <a:cs typeface="Times New Roman" pitchFamily="18" charset="0"/>
                </a:rPr>
                <a:t>followed</a:t>
              </a:r>
              <a:endParaRPr lang="en-US" dirty="0">
                <a:solidFill>
                  <a:prstClr val="black"/>
                </a:solidFill>
                <a:latin typeface="Times New Roman" pitchFamily="18" charset="0"/>
                <a:cs typeface="Times New Roman" pitchFamily="18" charset="0"/>
              </a:endParaRPr>
            </a:p>
          </p:txBody>
        </p:sp>
        <p:sp>
          <p:nvSpPr>
            <p:cNvPr id="18" name="Rectangle: Rounded Corners 17">
              <a:extLst>
                <a:ext uri="{FF2B5EF4-FFF2-40B4-BE49-F238E27FC236}">
                  <a16:creationId xmlns:a16="http://schemas.microsoft.com/office/drawing/2014/main" id="{42D4DBC4-7EC1-4930-B0F2-04BBCA414C12}"/>
                </a:ext>
              </a:extLst>
            </p:cNvPr>
            <p:cNvSpPr/>
            <p:nvPr/>
          </p:nvSpPr>
          <p:spPr>
            <a:xfrm>
              <a:off x="1322122" y="3388114"/>
              <a:ext cx="10826291" cy="38318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8890" algn="ctr" defTabSz="914400">
                <a:spcBef>
                  <a:spcPts val="100"/>
                </a:spcBef>
              </a:pPr>
              <a:endParaRPr lang="en-US" sz="1600" b="1" spc="-5" dirty="0">
                <a:solidFill>
                  <a:srgbClr val="C00000"/>
                </a:solidFill>
                <a:latin typeface="Times New Roman" pitchFamily="18" charset="0"/>
                <a:cs typeface="Times New Roman" pitchFamily="18" charset="0"/>
              </a:endParaRPr>
            </a:p>
            <a:p>
              <a:pPr marL="8890" algn="ctr" defTabSz="914400">
                <a:spcBef>
                  <a:spcPts val="100"/>
                </a:spcBef>
              </a:pPr>
              <a:r>
                <a:rPr lang="en-US" sz="1600" b="1" spc="-5" dirty="0">
                  <a:solidFill>
                    <a:srgbClr val="C00000"/>
                  </a:solidFill>
                  <a:latin typeface="Times New Roman" pitchFamily="18" charset="0"/>
                  <a:cs typeface="Times New Roman" pitchFamily="18" charset="0"/>
                </a:rPr>
                <a:t>MOUs </a:t>
              </a:r>
              <a:r>
                <a:rPr lang="en-US" sz="1600" b="1" spc="-5" dirty="0">
                  <a:solidFill>
                    <a:prstClr val="black"/>
                  </a:solidFill>
                  <a:latin typeface="Times New Roman" pitchFamily="18" charset="0"/>
                  <a:cs typeface="Times New Roman" pitchFamily="18" charset="0"/>
                </a:rPr>
                <a:t>with industries</a:t>
              </a:r>
              <a:r>
                <a:rPr lang="en-US" sz="1600" b="1" spc="-45" dirty="0">
                  <a:solidFill>
                    <a:prstClr val="black"/>
                  </a:solidFill>
                  <a:latin typeface="Times New Roman" pitchFamily="18" charset="0"/>
                  <a:cs typeface="Times New Roman" pitchFamily="18" charset="0"/>
                </a:rPr>
                <a:t> </a:t>
              </a:r>
              <a:r>
                <a:rPr lang="en-US" sz="1600" b="1" dirty="0">
                  <a:solidFill>
                    <a:prstClr val="black"/>
                  </a:solidFill>
                  <a:latin typeface="Times New Roman" pitchFamily="18" charset="0"/>
                  <a:cs typeface="Times New Roman" pitchFamily="18" charset="0"/>
                </a:rPr>
                <a:t>are </a:t>
              </a:r>
              <a:r>
                <a:rPr lang="en-US" sz="1600" b="1" spc="-5" dirty="0">
                  <a:solidFill>
                    <a:prstClr val="black"/>
                  </a:solidFill>
                  <a:latin typeface="Times New Roman" pitchFamily="18" charset="0"/>
                  <a:cs typeface="Times New Roman" pitchFamily="18" charset="0"/>
                </a:rPr>
                <a:t>executed</a:t>
              </a:r>
              <a:r>
                <a:rPr lang="en-US" sz="1600" b="1" spc="-35" dirty="0">
                  <a:solidFill>
                    <a:prstClr val="black"/>
                  </a:solidFill>
                  <a:latin typeface="Times New Roman" pitchFamily="18" charset="0"/>
                  <a:cs typeface="Times New Roman" pitchFamily="18" charset="0"/>
                </a:rPr>
                <a:t> </a:t>
              </a:r>
              <a:r>
                <a:rPr lang="en-US" sz="1600" b="1" dirty="0">
                  <a:solidFill>
                    <a:prstClr val="black"/>
                  </a:solidFill>
                  <a:latin typeface="Times New Roman" pitchFamily="18" charset="0"/>
                  <a:cs typeface="Times New Roman" pitchFamily="18" charset="0"/>
                </a:rPr>
                <a:t>and</a:t>
              </a:r>
              <a:r>
                <a:rPr lang="en-US" sz="1600" b="1" spc="-5" dirty="0">
                  <a:solidFill>
                    <a:prstClr val="black"/>
                  </a:solidFill>
                  <a:latin typeface="Times New Roman" pitchFamily="18" charset="0"/>
                  <a:cs typeface="Times New Roman" pitchFamily="18" charset="0"/>
                </a:rPr>
                <a:t> </a:t>
              </a:r>
              <a:r>
                <a:rPr lang="en-US" sz="1600" b="1" dirty="0">
                  <a:solidFill>
                    <a:prstClr val="black"/>
                  </a:solidFill>
                  <a:latin typeface="Times New Roman" pitchFamily="18" charset="0"/>
                  <a:cs typeface="Times New Roman" pitchFamily="18" charset="0"/>
                </a:rPr>
                <a:t>activities</a:t>
              </a:r>
              <a:r>
                <a:rPr lang="en-US" sz="1600" b="1" spc="-45" dirty="0">
                  <a:solidFill>
                    <a:prstClr val="black"/>
                  </a:solidFill>
                  <a:latin typeface="Times New Roman" pitchFamily="18" charset="0"/>
                  <a:cs typeface="Times New Roman" pitchFamily="18" charset="0"/>
                </a:rPr>
                <a:t> </a:t>
              </a:r>
              <a:r>
                <a:rPr lang="en-US" sz="1600" b="1" dirty="0">
                  <a:solidFill>
                    <a:prstClr val="black"/>
                  </a:solidFill>
                  <a:latin typeface="Times New Roman" pitchFamily="18" charset="0"/>
                  <a:cs typeface="Times New Roman" pitchFamily="18" charset="0"/>
                </a:rPr>
                <a:t>are </a:t>
              </a:r>
              <a:r>
                <a:rPr lang="en-US" sz="1600" b="1" spc="-5" dirty="0">
                  <a:solidFill>
                    <a:prstClr val="black"/>
                  </a:solidFill>
                  <a:latin typeface="Times New Roman" pitchFamily="18" charset="0"/>
                  <a:cs typeface="Times New Roman" pitchFamily="18" charset="0"/>
                </a:rPr>
                <a:t>conducted</a:t>
              </a:r>
              <a:endParaRPr lang="en-US" sz="1600" dirty="0">
                <a:solidFill>
                  <a:prstClr val="black"/>
                </a:solidFill>
                <a:latin typeface="Times New Roman" pitchFamily="18" charset="0"/>
                <a:cs typeface="Times New Roman" pitchFamily="18" charset="0"/>
              </a:endParaRPr>
            </a:p>
            <a:p>
              <a:pPr defTabSz="914400">
                <a:spcBef>
                  <a:spcPts val="45"/>
                </a:spcBef>
              </a:pPr>
              <a:endParaRPr lang="en-US" sz="2000" dirty="0">
                <a:solidFill>
                  <a:prstClr val="black"/>
                </a:solidFill>
                <a:latin typeface="Times New Roman" pitchFamily="18" charset="0"/>
                <a:cs typeface="Times New Roman" pitchFamily="18" charset="0"/>
              </a:endParaRPr>
            </a:p>
          </p:txBody>
        </p:sp>
        <p:sp>
          <p:nvSpPr>
            <p:cNvPr id="19" name="Rectangle: Rounded Corners 18">
              <a:extLst>
                <a:ext uri="{FF2B5EF4-FFF2-40B4-BE49-F238E27FC236}">
                  <a16:creationId xmlns:a16="http://schemas.microsoft.com/office/drawing/2014/main" id="{C10229EB-B9E2-44CB-86BF-EF91F372B042}"/>
                </a:ext>
              </a:extLst>
            </p:cNvPr>
            <p:cNvSpPr/>
            <p:nvPr/>
          </p:nvSpPr>
          <p:spPr>
            <a:xfrm>
              <a:off x="1329243" y="3835317"/>
              <a:ext cx="10752687" cy="43704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R="2540" algn="ctr" defTabSz="914400">
                <a:spcBef>
                  <a:spcPts val="100"/>
                </a:spcBef>
              </a:pPr>
              <a:r>
                <a:rPr lang="en-US" sz="1600" b="1" spc="-5" dirty="0">
                  <a:solidFill>
                    <a:prstClr val="black"/>
                  </a:solidFill>
                  <a:latin typeface="Times New Roman" pitchFamily="18" charset="0"/>
                  <a:cs typeface="Times New Roman" pitchFamily="18" charset="0"/>
                </a:rPr>
                <a:t>Student Co-curricular and extra curricular activities are encouraged</a:t>
              </a:r>
            </a:p>
          </p:txBody>
        </p:sp>
        <p:sp>
          <p:nvSpPr>
            <p:cNvPr id="20" name="Rectangle: Rounded Corners 19">
              <a:extLst>
                <a:ext uri="{FF2B5EF4-FFF2-40B4-BE49-F238E27FC236}">
                  <a16:creationId xmlns:a16="http://schemas.microsoft.com/office/drawing/2014/main" id="{3E0981DF-49E8-442E-9CF9-472F4BC8A04A}"/>
                </a:ext>
              </a:extLst>
            </p:cNvPr>
            <p:cNvSpPr/>
            <p:nvPr/>
          </p:nvSpPr>
          <p:spPr>
            <a:xfrm>
              <a:off x="1292742" y="4311999"/>
              <a:ext cx="10789476" cy="51371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R="2540" algn="ctr" defTabSz="914400">
                <a:spcBef>
                  <a:spcPts val="100"/>
                </a:spcBef>
              </a:pPr>
              <a:r>
                <a:rPr lang="en-US" sz="1600" b="1" spc="-5" dirty="0">
                  <a:solidFill>
                    <a:prstClr val="black"/>
                  </a:solidFill>
                  <a:latin typeface="Times New Roman" pitchFamily="18" charset="0"/>
                  <a:cs typeface="Times New Roman" pitchFamily="18" charset="0"/>
                </a:rPr>
                <a:t>Encouraging </a:t>
              </a:r>
              <a:r>
                <a:rPr lang="en-US" sz="1600" b="1" spc="-5" dirty="0">
                  <a:solidFill>
                    <a:srgbClr val="C00000"/>
                  </a:solidFill>
                  <a:latin typeface="Times New Roman" pitchFamily="18" charset="0"/>
                  <a:cs typeface="Times New Roman" pitchFamily="18" charset="0"/>
                </a:rPr>
                <a:t>Bright </a:t>
              </a:r>
              <a:r>
                <a:rPr lang="en-US" sz="1600" b="1" spc="-5" dirty="0">
                  <a:solidFill>
                    <a:prstClr val="black"/>
                  </a:solidFill>
                  <a:latin typeface="Times New Roman" pitchFamily="18" charset="0"/>
                  <a:cs typeface="Times New Roman" pitchFamily="18" charset="0"/>
                </a:rPr>
                <a:t>Students</a:t>
              </a:r>
              <a:endParaRPr lang="en-IN" sz="1600" b="1" spc="-5" dirty="0">
                <a:solidFill>
                  <a:prstClr val="black"/>
                </a:solidFill>
                <a:latin typeface="Times New Roman" pitchFamily="18" charset="0"/>
                <a:cs typeface="Times New Roman" pitchFamily="18" charset="0"/>
              </a:endParaRPr>
            </a:p>
          </p:txBody>
        </p:sp>
        <p:sp>
          <p:nvSpPr>
            <p:cNvPr id="21" name="Rectangle: Rounded Corners 20">
              <a:extLst>
                <a:ext uri="{FF2B5EF4-FFF2-40B4-BE49-F238E27FC236}">
                  <a16:creationId xmlns:a16="http://schemas.microsoft.com/office/drawing/2014/main" id="{2BDD5B6A-3CC0-426D-B1FA-AF08D1E3FB72}"/>
                </a:ext>
              </a:extLst>
            </p:cNvPr>
            <p:cNvSpPr/>
            <p:nvPr/>
          </p:nvSpPr>
          <p:spPr>
            <a:xfrm>
              <a:off x="1326890" y="4891885"/>
              <a:ext cx="10773736" cy="51371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R="2540" algn="ctr" defTabSz="914400">
                <a:spcBef>
                  <a:spcPts val="100"/>
                </a:spcBef>
              </a:pPr>
              <a:r>
                <a:rPr lang="en-IN" sz="1600" b="1" spc="-5" dirty="0">
                  <a:solidFill>
                    <a:srgbClr val="C00000"/>
                  </a:solidFill>
                  <a:latin typeface="Times New Roman" pitchFamily="18" charset="0"/>
                  <a:cs typeface="Times New Roman" pitchFamily="18" charset="0"/>
                </a:rPr>
                <a:t>Peer Review </a:t>
              </a:r>
              <a:r>
                <a:rPr lang="en-IN" sz="1600" b="1" spc="-5" dirty="0">
                  <a:solidFill>
                    <a:prstClr val="black"/>
                  </a:solidFill>
                  <a:latin typeface="Times New Roman" pitchFamily="18" charset="0"/>
                  <a:cs typeface="Times New Roman" pitchFamily="18" charset="0"/>
                </a:rPr>
                <a:t>of Teaching</a:t>
              </a:r>
            </a:p>
          </p:txBody>
        </p:sp>
        <p:sp>
          <p:nvSpPr>
            <p:cNvPr id="22" name="Rectangle: Rounded Corners 21">
              <a:extLst>
                <a:ext uri="{FF2B5EF4-FFF2-40B4-BE49-F238E27FC236}">
                  <a16:creationId xmlns:a16="http://schemas.microsoft.com/office/drawing/2014/main" id="{91A556D4-99F1-438C-B80D-1CC50091F86E}"/>
                </a:ext>
              </a:extLst>
            </p:cNvPr>
            <p:cNvSpPr/>
            <p:nvPr/>
          </p:nvSpPr>
          <p:spPr>
            <a:xfrm>
              <a:off x="1363672" y="5490110"/>
              <a:ext cx="10736954" cy="51371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R="2540" algn="ctr" defTabSz="914400">
                <a:spcBef>
                  <a:spcPts val="100"/>
                </a:spcBef>
              </a:pPr>
              <a:r>
                <a:rPr lang="en-IN" sz="1600" b="1" spc="-5" dirty="0">
                  <a:solidFill>
                    <a:srgbClr val="C00000"/>
                  </a:solidFill>
                  <a:latin typeface="Times New Roman" pitchFamily="18" charset="0"/>
                  <a:cs typeface="Times New Roman" pitchFamily="18" charset="0"/>
                </a:rPr>
                <a:t>Counselling</a:t>
              </a:r>
              <a:r>
                <a:rPr lang="en-IN" sz="1600" b="1" spc="-5" dirty="0">
                  <a:solidFill>
                    <a:prstClr val="black"/>
                  </a:solidFill>
                  <a:latin typeface="Times New Roman" pitchFamily="18" charset="0"/>
                  <a:cs typeface="Times New Roman" pitchFamily="18" charset="0"/>
                </a:rPr>
                <a:t> for Faculty Members</a:t>
              </a:r>
            </a:p>
          </p:txBody>
        </p:sp>
      </p:grpSp>
    </p:spTree>
    <p:extLst>
      <p:ext uri="{BB962C8B-B14F-4D97-AF65-F5344CB8AC3E}">
        <p14:creationId xmlns:p14="http://schemas.microsoft.com/office/powerpoint/2010/main" val="28287878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B600E9E6-2733-49BB-8EA6-D307ADB2DB01}"/>
              </a:ext>
            </a:extLst>
          </p:cNvPr>
          <p:cNvSpPr txBox="1">
            <a:spLocks/>
          </p:cNvSpPr>
          <p:nvPr/>
        </p:nvSpPr>
        <p:spPr>
          <a:xfrm>
            <a:off x="2790444" y="140334"/>
            <a:ext cx="6611111" cy="513715"/>
          </a:xfrm>
          <a:prstGeom prst="rect">
            <a:avLst/>
          </a:prstGeom>
        </p:spPr>
        <p:txBody>
          <a:bodyPr vert="horz" wrap="square" lIns="0" tIns="12700" rIns="0" bIns="0" rtlCol="0">
            <a:spAutoFit/>
          </a:bodyPr>
          <a:lstStyle>
            <a:lvl1pPr>
              <a:defRPr sz="3200" b="1" i="0">
                <a:solidFill>
                  <a:srgbClr val="001F5F"/>
                </a:solidFill>
                <a:latin typeface="Times New Roman"/>
                <a:ea typeface="+mj-ea"/>
                <a:cs typeface="Times New Roman"/>
              </a:defRPr>
            </a:lvl1pPr>
          </a:lstStyle>
          <a:p>
            <a:pPr marL="1985010" marR="0" lvl="0" indent="0" defTabSz="914400" eaLnBrk="1" fontAlgn="auto" latinLnBrk="0" hangingPunct="1">
              <a:lnSpc>
                <a:spcPct val="100000"/>
              </a:lnSpc>
              <a:spcBef>
                <a:spcPts val="100"/>
              </a:spcBef>
              <a:spcAft>
                <a:spcPts val="0"/>
              </a:spcAft>
              <a:buClrTx/>
              <a:buSzTx/>
              <a:buFontTx/>
              <a:buNone/>
              <a:tabLst/>
              <a:defRPr/>
            </a:pPr>
            <a:r>
              <a:rPr kumimoji="0" lang="en-IN" sz="3200" b="1" i="0" u="none" strike="noStrike" kern="0" cap="none" spc="0" normalizeH="0" baseline="0" noProof="0">
                <a:ln>
                  <a:noFill/>
                </a:ln>
                <a:solidFill>
                  <a:srgbClr val="001F5F"/>
                </a:solidFill>
                <a:effectLst/>
                <a:uLnTx/>
                <a:uFillTx/>
                <a:latin typeface="Times New Roman"/>
                <a:ea typeface="+mj-ea"/>
                <a:cs typeface="Times New Roman"/>
              </a:rPr>
              <a:t>Outcome</a:t>
            </a:r>
            <a:r>
              <a:rPr kumimoji="0" lang="en-IN" sz="3200" b="1" i="0" u="none" strike="noStrike" kern="0" cap="none" spc="-45" normalizeH="0" baseline="0" noProof="0">
                <a:ln>
                  <a:noFill/>
                </a:ln>
                <a:solidFill>
                  <a:srgbClr val="001F5F"/>
                </a:solidFill>
                <a:effectLst/>
                <a:uLnTx/>
                <a:uFillTx/>
                <a:latin typeface="Times New Roman"/>
                <a:ea typeface="+mj-ea"/>
                <a:cs typeface="Times New Roman"/>
              </a:rPr>
              <a:t> </a:t>
            </a:r>
            <a:r>
              <a:rPr kumimoji="0" lang="en-IN" sz="3200" b="1" i="0" u="none" strike="noStrike" kern="0" cap="none" spc="0" normalizeH="0" baseline="0" noProof="0">
                <a:ln>
                  <a:noFill/>
                </a:ln>
                <a:solidFill>
                  <a:srgbClr val="001F5F"/>
                </a:solidFill>
                <a:effectLst/>
                <a:uLnTx/>
                <a:uFillTx/>
                <a:latin typeface="Times New Roman"/>
                <a:ea typeface="+mj-ea"/>
                <a:cs typeface="Times New Roman"/>
              </a:rPr>
              <a:t>Based</a:t>
            </a:r>
            <a:r>
              <a:rPr kumimoji="0" lang="en-IN" sz="3200" b="1" i="0" u="none" strike="noStrike" kern="0" cap="none" spc="-25" normalizeH="0" baseline="0" noProof="0">
                <a:ln>
                  <a:noFill/>
                </a:ln>
                <a:solidFill>
                  <a:srgbClr val="001F5F"/>
                </a:solidFill>
                <a:effectLst/>
                <a:uLnTx/>
                <a:uFillTx/>
                <a:latin typeface="Times New Roman"/>
                <a:ea typeface="+mj-ea"/>
                <a:cs typeface="Times New Roman"/>
              </a:rPr>
              <a:t> </a:t>
            </a:r>
            <a:r>
              <a:rPr kumimoji="0" lang="en-IN" sz="3200" b="1" i="0" u="none" strike="noStrike" kern="0" cap="none" spc="0" normalizeH="0" baseline="0" noProof="0">
                <a:ln>
                  <a:noFill/>
                </a:ln>
                <a:solidFill>
                  <a:srgbClr val="001F5F"/>
                </a:solidFill>
                <a:effectLst/>
                <a:uLnTx/>
                <a:uFillTx/>
                <a:latin typeface="Times New Roman"/>
                <a:ea typeface="+mj-ea"/>
                <a:cs typeface="Times New Roman"/>
              </a:rPr>
              <a:t>Education</a:t>
            </a:r>
            <a:endParaRPr kumimoji="0" lang="en-IN" sz="3200" b="1" i="0" u="none" strike="noStrike" kern="0" cap="none" spc="0" normalizeH="0" baseline="0" noProof="0" dirty="0">
              <a:ln>
                <a:noFill/>
              </a:ln>
              <a:solidFill>
                <a:srgbClr val="001F5F"/>
              </a:solidFill>
              <a:effectLst/>
              <a:uLnTx/>
              <a:uFillTx/>
              <a:latin typeface="Times New Roman"/>
              <a:ea typeface="+mj-ea"/>
              <a:cs typeface="Times New Roman"/>
            </a:endParaRPr>
          </a:p>
        </p:txBody>
      </p:sp>
      <p:pic>
        <p:nvPicPr>
          <p:cNvPr id="5" name="object 3">
            <a:extLst>
              <a:ext uri="{FF2B5EF4-FFF2-40B4-BE49-F238E27FC236}">
                <a16:creationId xmlns:a16="http://schemas.microsoft.com/office/drawing/2014/main" id="{27B14B0D-6D11-4E60-89E7-10A8543D310B}"/>
              </a:ext>
            </a:extLst>
          </p:cNvPr>
          <p:cNvPicPr/>
          <p:nvPr/>
        </p:nvPicPr>
        <p:blipFill>
          <a:blip r:embed="rId2" cstate="print"/>
          <a:stretch>
            <a:fillRect/>
          </a:stretch>
        </p:blipFill>
        <p:spPr>
          <a:xfrm>
            <a:off x="161544" y="117347"/>
            <a:ext cx="1025652" cy="960119"/>
          </a:xfrm>
          <a:prstGeom prst="rect">
            <a:avLst/>
          </a:prstGeom>
        </p:spPr>
      </p:pic>
      <p:sp>
        <p:nvSpPr>
          <p:cNvPr id="6" name="object 4">
            <a:extLst>
              <a:ext uri="{FF2B5EF4-FFF2-40B4-BE49-F238E27FC236}">
                <a16:creationId xmlns:a16="http://schemas.microsoft.com/office/drawing/2014/main" id="{FC3CE001-1E35-456A-8394-A592D012EC7E}"/>
              </a:ext>
            </a:extLst>
          </p:cNvPr>
          <p:cNvSpPr txBox="1"/>
          <p:nvPr/>
        </p:nvSpPr>
        <p:spPr>
          <a:xfrm>
            <a:off x="1987042" y="792480"/>
            <a:ext cx="10053955" cy="5572679"/>
          </a:xfrm>
          <a:prstGeom prst="rect">
            <a:avLst/>
          </a:prstGeom>
        </p:spPr>
        <p:txBody>
          <a:bodyPr vert="horz" wrap="square" lIns="0" tIns="12065" rIns="0" bIns="0" rtlCol="0">
            <a:spAutoFit/>
          </a:bodyPr>
          <a:lstStyle/>
          <a:p>
            <a:pPr marL="70485" algn="ctr" defTabSz="914400">
              <a:spcBef>
                <a:spcPts val="95"/>
              </a:spcBef>
            </a:pPr>
            <a:r>
              <a:rPr sz="2800" b="1" spc="-10" dirty="0">
                <a:solidFill>
                  <a:srgbClr val="800000"/>
                </a:solidFill>
                <a:latin typeface="Times New Roman" pitchFamily="18" charset="0"/>
                <a:cs typeface="Times New Roman" pitchFamily="18" charset="0"/>
              </a:rPr>
              <a:t>Conclusion</a:t>
            </a:r>
            <a:endParaRPr sz="2800" dirty="0">
              <a:solidFill>
                <a:prstClr val="black"/>
              </a:solidFill>
              <a:latin typeface="Times New Roman" pitchFamily="18" charset="0"/>
              <a:cs typeface="Times New Roman" pitchFamily="18" charset="0"/>
            </a:endParaRPr>
          </a:p>
          <a:p>
            <a:pPr marL="355600" indent="-342900" defTabSz="914400">
              <a:spcBef>
                <a:spcPts val="45"/>
              </a:spcBef>
              <a:buFont typeface="Wingdings"/>
              <a:buChar char=""/>
              <a:tabLst>
                <a:tab pos="354965" algn="l"/>
                <a:tab pos="355600" algn="l"/>
              </a:tabLst>
            </a:pPr>
            <a:r>
              <a:rPr sz="2000" b="1" spc="-5" dirty="0">
                <a:solidFill>
                  <a:prstClr val="black"/>
                </a:solidFill>
                <a:latin typeface="Times New Roman" pitchFamily="18" charset="0"/>
                <a:cs typeface="Times New Roman" pitchFamily="18" charset="0"/>
              </a:rPr>
              <a:t>OBE</a:t>
            </a:r>
            <a:r>
              <a:rPr sz="2000" b="1" spc="-15" dirty="0">
                <a:solidFill>
                  <a:prstClr val="black"/>
                </a:solidFill>
                <a:latin typeface="Times New Roman" pitchFamily="18" charset="0"/>
                <a:cs typeface="Times New Roman" pitchFamily="18" charset="0"/>
              </a:rPr>
              <a:t> </a:t>
            </a:r>
            <a:r>
              <a:rPr sz="2000" b="1" dirty="0">
                <a:solidFill>
                  <a:prstClr val="black"/>
                </a:solidFill>
                <a:latin typeface="Times New Roman" pitchFamily="18" charset="0"/>
                <a:cs typeface="Times New Roman" pitchFamily="18" charset="0"/>
              </a:rPr>
              <a:t>is </a:t>
            </a:r>
            <a:r>
              <a:rPr sz="2000" b="1" spc="-10" dirty="0">
                <a:solidFill>
                  <a:prstClr val="black"/>
                </a:solidFill>
                <a:latin typeface="Times New Roman" pitchFamily="18" charset="0"/>
                <a:cs typeface="Times New Roman" pitchFamily="18" charset="0"/>
              </a:rPr>
              <a:t>student</a:t>
            </a:r>
            <a:r>
              <a:rPr sz="2000" b="1" spc="-20" dirty="0">
                <a:solidFill>
                  <a:prstClr val="black"/>
                </a:solidFill>
                <a:latin typeface="Times New Roman" pitchFamily="18" charset="0"/>
                <a:cs typeface="Times New Roman" pitchFamily="18" charset="0"/>
              </a:rPr>
              <a:t> </a:t>
            </a:r>
            <a:r>
              <a:rPr sz="2000" b="1" spc="-5" dirty="0">
                <a:solidFill>
                  <a:prstClr val="black"/>
                </a:solidFill>
                <a:latin typeface="Times New Roman" pitchFamily="18" charset="0"/>
                <a:cs typeface="Times New Roman" pitchFamily="18" charset="0"/>
              </a:rPr>
              <a:t>focus</a:t>
            </a:r>
            <a:r>
              <a:rPr sz="2000" b="1" dirty="0">
                <a:solidFill>
                  <a:prstClr val="black"/>
                </a:solidFill>
                <a:latin typeface="Times New Roman" pitchFamily="18" charset="0"/>
                <a:cs typeface="Times New Roman" pitchFamily="18" charset="0"/>
              </a:rPr>
              <a:t> </a:t>
            </a:r>
            <a:r>
              <a:rPr sz="2000" b="1" spc="-5" dirty="0">
                <a:solidFill>
                  <a:prstClr val="black"/>
                </a:solidFill>
                <a:latin typeface="Times New Roman" pitchFamily="18" charset="0"/>
                <a:cs typeface="Times New Roman" pitchFamily="18" charset="0"/>
              </a:rPr>
              <a:t>and</a:t>
            </a:r>
            <a:r>
              <a:rPr sz="2000" b="1" dirty="0">
                <a:solidFill>
                  <a:prstClr val="black"/>
                </a:solidFill>
                <a:latin typeface="Times New Roman" pitchFamily="18" charset="0"/>
                <a:cs typeface="Times New Roman" pitchFamily="18" charset="0"/>
              </a:rPr>
              <a:t> </a:t>
            </a:r>
            <a:r>
              <a:rPr sz="2000" b="1" spc="-5" dirty="0">
                <a:solidFill>
                  <a:prstClr val="black"/>
                </a:solidFill>
                <a:latin typeface="Times New Roman" pitchFamily="18" charset="0"/>
                <a:cs typeface="Times New Roman" pitchFamily="18" charset="0"/>
              </a:rPr>
              <a:t>Improved</a:t>
            </a:r>
            <a:r>
              <a:rPr sz="2000" b="1" spc="-20" dirty="0">
                <a:solidFill>
                  <a:prstClr val="black"/>
                </a:solidFill>
                <a:latin typeface="Times New Roman" pitchFamily="18" charset="0"/>
                <a:cs typeface="Times New Roman" pitchFamily="18" charset="0"/>
              </a:rPr>
              <a:t> </a:t>
            </a:r>
            <a:r>
              <a:rPr sz="2000" b="1" spc="-5" dirty="0">
                <a:solidFill>
                  <a:prstClr val="black"/>
                </a:solidFill>
                <a:latin typeface="Times New Roman" pitchFamily="18" charset="0"/>
                <a:cs typeface="Times New Roman" pitchFamily="18" charset="0"/>
              </a:rPr>
              <a:t>learning process.</a:t>
            </a:r>
            <a:endParaRPr sz="2000" dirty="0">
              <a:solidFill>
                <a:prstClr val="black"/>
              </a:solidFill>
              <a:latin typeface="Times New Roman" pitchFamily="18" charset="0"/>
              <a:cs typeface="Times New Roman" pitchFamily="18" charset="0"/>
            </a:endParaRPr>
          </a:p>
          <a:p>
            <a:pPr marL="299085" marR="113030" indent="-287020" defTabSz="914400">
              <a:lnSpc>
                <a:spcPct val="150000"/>
              </a:lnSpc>
              <a:buFont typeface="Wingdings"/>
              <a:buChar char=""/>
              <a:tabLst>
                <a:tab pos="299085" algn="l"/>
                <a:tab pos="299720" algn="l"/>
              </a:tabLst>
            </a:pPr>
            <a:r>
              <a:rPr sz="2000" b="1" spc="-10" dirty="0">
                <a:solidFill>
                  <a:prstClr val="black"/>
                </a:solidFill>
                <a:latin typeface="Times New Roman" pitchFamily="18" charset="0"/>
                <a:cs typeface="Times New Roman" pitchFamily="18" charset="0"/>
              </a:rPr>
              <a:t>That</a:t>
            </a:r>
            <a:r>
              <a:rPr sz="2000" b="1" spc="-15" dirty="0">
                <a:solidFill>
                  <a:prstClr val="black"/>
                </a:solidFill>
                <a:latin typeface="Times New Roman" pitchFamily="18" charset="0"/>
                <a:cs typeface="Times New Roman" pitchFamily="18" charset="0"/>
              </a:rPr>
              <a:t> </a:t>
            </a:r>
            <a:r>
              <a:rPr sz="2000" b="1" spc="-5" dirty="0">
                <a:solidFill>
                  <a:prstClr val="black"/>
                </a:solidFill>
                <a:latin typeface="Times New Roman" pitchFamily="18" charset="0"/>
                <a:cs typeface="Times New Roman" pitchFamily="18" charset="0"/>
              </a:rPr>
              <a:t>change</a:t>
            </a:r>
            <a:r>
              <a:rPr sz="2000" b="1" dirty="0">
                <a:solidFill>
                  <a:prstClr val="black"/>
                </a:solidFill>
                <a:latin typeface="Times New Roman" pitchFamily="18" charset="0"/>
                <a:cs typeface="Times New Roman" pitchFamily="18" charset="0"/>
              </a:rPr>
              <a:t> </a:t>
            </a:r>
            <a:r>
              <a:rPr sz="2000" b="1" spc="-5" dirty="0">
                <a:solidFill>
                  <a:prstClr val="black"/>
                </a:solidFill>
                <a:latin typeface="Times New Roman" pitchFamily="18" charset="0"/>
                <a:cs typeface="Times New Roman" pitchFamily="18" charset="0"/>
              </a:rPr>
              <a:t>will</a:t>
            </a:r>
            <a:r>
              <a:rPr sz="2000" b="1" spc="-10" dirty="0">
                <a:solidFill>
                  <a:prstClr val="black"/>
                </a:solidFill>
                <a:latin typeface="Times New Roman" pitchFamily="18" charset="0"/>
                <a:cs typeface="Times New Roman" pitchFamily="18" charset="0"/>
              </a:rPr>
              <a:t> require</a:t>
            </a:r>
            <a:r>
              <a:rPr sz="2000" b="1" dirty="0">
                <a:solidFill>
                  <a:prstClr val="black"/>
                </a:solidFill>
                <a:latin typeface="Times New Roman" pitchFamily="18" charset="0"/>
                <a:cs typeface="Times New Roman" pitchFamily="18" charset="0"/>
              </a:rPr>
              <a:t> learning</a:t>
            </a:r>
            <a:r>
              <a:rPr sz="2000" b="1" spc="-5" dirty="0">
                <a:solidFill>
                  <a:prstClr val="black"/>
                </a:solidFill>
                <a:latin typeface="Times New Roman" pitchFamily="18" charset="0"/>
                <a:cs typeface="Times New Roman" pitchFamily="18" charset="0"/>
              </a:rPr>
              <a:t> </a:t>
            </a:r>
            <a:r>
              <a:rPr sz="2000" b="1" dirty="0">
                <a:solidFill>
                  <a:prstClr val="black"/>
                </a:solidFill>
                <a:latin typeface="Times New Roman" pitchFamily="18" charset="0"/>
                <a:cs typeface="Times New Roman" pitchFamily="18" charset="0"/>
              </a:rPr>
              <a:t>opportunities</a:t>
            </a:r>
            <a:r>
              <a:rPr sz="2000" b="1" spc="-15" dirty="0">
                <a:solidFill>
                  <a:prstClr val="black"/>
                </a:solidFill>
                <a:latin typeface="Times New Roman" pitchFamily="18" charset="0"/>
                <a:cs typeface="Times New Roman" pitchFamily="18" charset="0"/>
              </a:rPr>
              <a:t> for</a:t>
            </a:r>
            <a:r>
              <a:rPr sz="2000" b="1" spc="10" dirty="0">
                <a:solidFill>
                  <a:prstClr val="black"/>
                </a:solidFill>
                <a:latin typeface="Times New Roman" pitchFamily="18" charset="0"/>
                <a:cs typeface="Times New Roman" pitchFamily="18" charset="0"/>
              </a:rPr>
              <a:t> </a:t>
            </a:r>
            <a:r>
              <a:rPr sz="2000" b="1" spc="-10" dirty="0">
                <a:solidFill>
                  <a:prstClr val="black"/>
                </a:solidFill>
                <a:latin typeface="Times New Roman" pitchFamily="18" charset="0"/>
                <a:cs typeface="Times New Roman" pitchFamily="18" charset="0"/>
              </a:rPr>
              <a:t>teachers</a:t>
            </a:r>
            <a:r>
              <a:rPr sz="2000" b="1" dirty="0">
                <a:solidFill>
                  <a:prstClr val="black"/>
                </a:solidFill>
                <a:latin typeface="Times New Roman" pitchFamily="18" charset="0"/>
                <a:cs typeface="Times New Roman" pitchFamily="18" charset="0"/>
              </a:rPr>
              <a:t> </a:t>
            </a:r>
            <a:r>
              <a:rPr sz="2000" b="1" spc="-5" dirty="0">
                <a:solidFill>
                  <a:prstClr val="black"/>
                </a:solidFill>
                <a:latin typeface="Times New Roman" pitchFamily="18" charset="0"/>
                <a:cs typeface="Times New Roman" pitchFamily="18" charset="0"/>
              </a:rPr>
              <a:t>that</a:t>
            </a:r>
            <a:r>
              <a:rPr sz="2000" b="1" spc="-10" dirty="0">
                <a:solidFill>
                  <a:prstClr val="black"/>
                </a:solidFill>
                <a:latin typeface="Times New Roman" pitchFamily="18" charset="0"/>
                <a:cs typeface="Times New Roman" pitchFamily="18" charset="0"/>
              </a:rPr>
              <a:t> reinforce</a:t>
            </a:r>
            <a:r>
              <a:rPr sz="2000" b="1" spc="10" dirty="0">
                <a:solidFill>
                  <a:prstClr val="black"/>
                </a:solidFill>
                <a:latin typeface="Times New Roman" pitchFamily="18" charset="0"/>
                <a:cs typeface="Times New Roman" pitchFamily="18" charset="0"/>
              </a:rPr>
              <a:t> </a:t>
            </a:r>
            <a:r>
              <a:rPr sz="2000" b="1" dirty="0">
                <a:solidFill>
                  <a:prstClr val="black"/>
                </a:solidFill>
                <a:latin typeface="Times New Roman" pitchFamily="18" charset="0"/>
                <a:cs typeface="Times New Roman" pitchFamily="18" charset="0"/>
              </a:rPr>
              <a:t>and</a:t>
            </a:r>
            <a:r>
              <a:rPr sz="2000" b="1" spc="10" dirty="0">
                <a:solidFill>
                  <a:prstClr val="black"/>
                </a:solidFill>
                <a:latin typeface="Times New Roman" pitchFamily="18" charset="0"/>
                <a:cs typeface="Times New Roman" pitchFamily="18" charset="0"/>
              </a:rPr>
              <a:t> </a:t>
            </a:r>
            <a:r>
              <a:rPr sz="2000" b="1" spc="-5" dirty="0">
                <a:solidFill>
                  <a:prstClr val="black"/>
                </a:solidFill>
                <a:latin typeface="Times New Roman" pitchFamily="18" charset="0"/>
                <a:cs typeface="Times New Roman" pitchFamily="18" charset="0"/>
              </a:rPr>
              <a:t>expand</a:t>
            </a:r>
            <a:r>
              <a:rPr sz="2000" b="1" spc="10" dirty="0">
                <a:solidFill>
                  <a:prstClr val="black"/>
                </a:solidFill>
                <a:latin typeface="Times New Roman" pitchFamily="18" charset="0"/>
                <a:cs typeface="Times New Roman" pitchFamily="18" charset="0"/>
              </a:rPr>
              <a:t> </a:t>
            </a:r>
            <a:r>
              <a:rPr sz="2000" b="1" spc="-5" dirty="0">
                <a:solidFill>
                  <a:prstClr val="black"/>
                </a:solidFill>
                <a:latin typeface="Times New Roman" pitchFamily="18" charset="0"/>
                <a:cs typeface="Times New Roman" pitchFamily="18" charset="0"/>
              </a:rPr>
              <a:t>their </a:t>
            </a:r>
            <a:r>
              <a:rPr sz="2000" b="1" spc="-434" dirty="0">
                <a:solidFill>
                  <a:prstClr val="black"/>
                </a:solidFill>
                <a:latin typeface="Times New Roman" pitchFamily="18" charset="0"/>
                <a:cs typeface="Times New Roman" pitchFamily="18" charset="0"/>
              </a:rPr>
              <a:t> </a:t>
            </a:r>
            <a:r>
              <a:rPr sz="2000" b="1" spc="-5" dirty="0">
                <a:solidFill>
                  <a:prstClr val="black"/>
                </a:solidFill>
                <a:latin typeface="Times New Roman" pitchFamily="18" charset="0"/>
                <a:cs typeface="Times New Roman" pitchFamily="18" charset="0"/>
              </a:rPr>
              <a:t>knowledge</a:t>
            </a:r>
            <a:endParaRPr sz="2000" dirty="0">
              <a:solidFill>
                <a:prstClr val="black"/>
              </a:solidFill>
              <a:latin typeface="Times New Roman" pitchFamily="18" charset="0"/>
              <a:cs typeface="Times New Roman" pitchFamily="18" charset="0"/>
            </a:endParaRPr>
          </a:p>
          <a:p>
            <a:pPr marL="299085" indent="-287020" defTabSz="914400">
              <a:spcBef>
                <a:spcPts val="1200"/>
              </a:spcBef>
              <a:buFont typeface="Wingdings"/>
              <a:buChar char=""/>
              <a:tabLst>
                <a:tab pos="299085" algn="l"/>
                <a:tab pos="299720" algn="l"/>
              </a:tabLst>
            </a:pPr>
            <a:r>
              <a:rPr sz="2000" b="1" spc="-5" dirty="0">
                <a:solidFill>
                  <a:prstClr val="black"/>
                </a:solidFill>
                <a:latin typeface="Times New Roman" pitchFamily="18" charset="0"/>
                <a:cs typeface="Times New Roman" pitchFamily="18" charset="0"/>
              </a:rPr>
              <a:t>Increased</a:t>
            </a:r>
            <a:r>
              <a:rPr sz="2000" b="1" dirty="0">
                <a:solidFill>
                  <a:prstClr val="black"/>
                </a:solidFill>
                <a:latin typeface="Times New Roman" pitchFamily="18" charset="0"/>
                <a:cs typeface="Times New Roman" pitchFamily="18" charset="0"/>
              </a:rPr>
              <a:t> </a:t>
            </a:r>
            <a:r>
              <a:rPr sz="2000" b="1" spc="-5" dirty="0">
                <a:solidFill>
                  <a:prstClr val="black"/>
                </a:solidFill>
                <a:latin typeface="Times New Roman" pitchFamily="18" charset="0"/>
                <a:cs typeface="Times New Roman" pitchFamily="18" charset="0"/>
              </a:rPr>
              <a:t>in institutional</a:t>
            </a:r>
            <a:r>
              <a:rPr sz="2000" b="1" spc="-50" dirty="0">
                <a:solidFill>
                  <a:prstClr val="black"/>
                </a:solidFill>
                <a:latin typeface="Times New Roman" pitchFamily="18" charset="0"/>
                <a:cs typeface="Times New Roman" pitchFamily="18" charset="0"/>
              </a:rPr>
              <a:t> </a:t>
            </a:r>
            <a:r>
              <a:rPr sz="2000" b="1" spc="-10" dirty="0">
                <a:solidFill>
                  <a:prstClr val="black"/>
                </a:solidFill>
                <a:latin typeface="Times New Roman" pitchFamily="18" charset="0"/>
                <a:cs typeface="Times New Roman" pitchFamily="18" charset="0"/>
              </a:rPr>
              <a:t>effectiveness</a:t>
            </a:r>
            <a:endParaRPr sz="2000" dirty="0">
              <a:solidFill>
                <a:prstClr val="black"/>
              </a:solidFill>
              <a:latin typeface="Times New Roman" pitchFamily="18" charset="0"/>
              <a:cs typeface="Times New Roman" pitchFamily="18" charset="0"/>
            </a:endParaRPr>
          </a:p>
          <a:p>
            <a:pPr marL="299085" indent="-287020" defTabSz="914400">
              <a:spcBef>
                <a:spcPts val="1205"/>
              </a:spcBef>
              <a:buFont typeface="Wingdings"/>
              <a:buChar char=""/>
              <a:tabLst>
                <a:tab pos="299085" algn="l"/>
                <a:tab pos="299720" algn="l"/>
              </a:tabLst>
            </a:pPr>
            <a:r>
              <a:rPr sz="2000" b="1" dirty="0">
                <a:solidFill>
                  <a:prstClr val="black"/>
                </a:solidFill>
                <a:latin typeface="Times New Roman" pitchFamily="18" charset="0"/>
                <a:cs typeface="Times New Roman" pitchFamily="18" charset="0"/>
              </a:rPr>
              <a:t>Enhanced </a:t>
            </a:r>
            <a:r>
              <a:rPr sz="2000" b="1" spc="-5" dirty="0">
                <a:solidFill>
                  <a:prstClr val="black"/>
                </a:solidFill>
                <a:latin typeface="Times New Roman" pitchFamily="18" charset="0"/>
                <a:cs typeface="Times New Roman" pitchFamily="18" charset="0"/>
              </a:rPr>
              <a:t>accountability</a:t>
            </a:r>
            <a:r>
              <a:rPr sz="2000" b="1" spc="-50" dirty="0">
                <a:solidFill>
                  <a:prstClr val="black"/>
                </a:solidFill>
                <a:latin typeface="Times New Roman" pitchFamily="18" charset="0"/>
                <a:cs typeface="Times New Roman" pitchFamily="18" charset="0"/>
              </a:rPr>
              <a:t> </a:t>
            </a:r>
            <a:r>
              <a:rPr sz="2000" b="1" dirty="0">
                <a:solidFill>
                  <a:prstClr val="black"/>
                </a:solidFill>
                <a:latin typeface="Times New Roman" pitchFamily="18" charset="0"/>
                <a:cs typeface="Times New Roman" pitchFamily="18" charset="0"/>
              </a:rPr>
              <a:t>in </a:t>
            </a:r>
            <a:r>
              <a:rPr sz="2000" b="1" spc="-25" dirty="0">
                <a:solidFill>
                  <a:prstClr val="black"/>
                </a:solidFill>
                <a:latin typeface="Times New Roman" pitchFamily="18" charset="0"/>
                <a:cs typeface="Times New Roman" pitchFamily="18" charset="0"/>
              </a:rPr>
              <a:t>Teaching </a:t>
            </a:r>
            <a:r>
              <a:rPr sz="2000" b="1" dirty="0">
                <a:solidFill>
                  <a:prstClr val="black"/>
                </a:solidFill>
                <a:latin typeface="Times New Roman" pitchFamily="18" charset="0"/>
                <a:cs typeface="Times New Roman" pitchFamily="18" charset="0"/>
              </a:rPr>
              <a:t>and</a:t>
            </a:r>
            <a:r>
              <a:rPr sz="2000" b="1" spc="-5" dirty="0">
                <a:solidFill>
                  <a:prstClr val="black"/>
                </a:solidFill>
                <a:latin typeface="Times New Roman" pitchFamily="18" charset="0"/>
                <a:cs typeface="Times New Roman" pitchFamily="18" charset="0"/>
              </a:rPr>
              <a:t> </a:t>
            </a:r>
            <a:r>
              <a:rPr sz="2000" b="1" dirty="0">
                <a:solidFill>
                  <a:prstClr val="black"/>
                </a:solidFill>
                <a:latin typeface="Times New Roman" pitchFamily="18" charset="0"/>
                <a:cs typeface="Times New Roman" pitchFamily="18" charset="0"/>
              </a:rPr>
              <a:t>Learning</a:t>
            </a:r>
            <a:r>
              <a:rPr sz="2000" b="1" spc="-10" dirty="0">
                <a:solidFill>
                  <a:prstClr val="black"/>
                </a:solidFill>
                <a:latin typeface="Times New Roman" pitchFamily="18" charset="0"/>
                <a:cs typeface="Times New Roman" pitchFamily="18" charset="0"/>
              </a:rPr>
              <a:t> </a:t>
            </a:r>
            <a:r>
              <a:rPr sz="2000" b="1" spc="-5" dirty="0">
                <a:solidFill>
                  <a:prstClr val="black"/>
                </a:solidFill>
                <a:latin typeface="Times New Roman" pitchFamily="18" charset="0"/>
                <a:cs typeface="Times New Roman" pitchFamily="18" charset="0"/>
              </a:rPr>
              <a:t>process</a:t>
            </a:r>
            <a:endParaRPr sz="2000" dirty="0">
              <a:solidFill>
                <a:prstClr val="black"/>
              </a:solidFill>
              <a:latin typeface="Times New Roman" pitchFamily="18" charset="0"/>
              <a:cs typeface="Times New Roman" pitchFamily="18" charset="0"/>
            </a:endParaRPr>
          </a:p>
          <a:p>
            <a:pPr marL="299085" indent="-287020" defTabSz="914400">
              <a:spcBef>
                <a:spcPts val="1200"/>
              </a:spcBef>
              <a:buFont typeface="Wingdings"/>
              <a:buChar char=""/>
              <a:tabLst>
                <a:tab pos="299085" algn="l"/>
                <a:tab pos="299720" algn="l"/>
              </a:tabLst>
            </a:pPr>
            <a:r>
              <a:rPr sz="2000" b="1" dirty="0">
                <a:solidFill>
                  <a:prstClr val="black"/>
                </a:solidFill>
                <a:latin typeface="Times New Roman" pitchFamily="18" charset="0"/>
                <a:cs typeface="Times New Roman" pitchFamily="18" charset="0"/>
              </a:rPr>
              <a:t>Quality</a:t>
            </a:r>
            <a:r>
              <a:rPr sz="2000" b="1" spc="-55" dirty="0">
                <a:solidFill>
                  <a:prstClr val="black"/>
                </a:solidFill>
                <a:latin typeface="Times New Roman" pitchFamily="18" charset="0"/>
                <a:cs typeface="Times New Roman" pitchFamily="18" charset="0"/>
              </a:rPr>
              <a:t> </a:t>
            </a:r>
            <a:r>
              <a:rPr sz="2000" b="1" spc="-5" dirty="0">
                <a:solidFill>
                  <a:prstClr val="black"/>
                </a:solidFill>
                <a:latin typeface="Times New Roman" pitchFamily="18" charset="0"/>
                <a:cs typeface="Times New Roman" pitchFamily="18" charset="0"/>
              </a:rPr>
              <a:t>education</a:t>
            </a:r>
            <a:endParaRPr sz="2000" dirty="0">
              <a:solidFill>
                <a:prstClr val="black"/>
              </a:solidFill>
              <a:latin typeface="Times New Roman" pitchFamily="18" charset="0"/>
              <a:cs typeface="Times New Roman" pitchFamily="18" charset="0"/>
            </a:endParaRPr>
          </a:p>
          <a:p>
            <a:pPr marL="299085" indent="-287020" defTabSz="914400">
              <a:spcBef>
                <a:spcPts val="1200"/>
              </a:spcBef>
              <a:buFont typeface="Wingdings"/>
              <a:buChar char=""/>
              <a:tabLst>
                <a:tab pos="299085" algn="l"/>
                <a:tab pos="299720" algn="l"/>
              </a:tabLst>
            </a:pPr>
            <a:r>
              <a:rPr sz="2000" b="1" spc="-10" dirty="0">
                <a:solidFill>
                  <a:prstClr val="black"/>
                </a:solidFill>
                <a:latin typeface="Times New Roman" pitchFamily="18" charset="0"/>
                <a:cs typeface="Times New Roman" pitchFamily="18" charset="0"/>
              </a:rPr>
              <a:t>Develop</a:t>
            </a:r>
            <a:r>
              <a:rPr sz="2000" b="1" spc="-5" dirty="0">
                <a:solidFill>
                  <a:prstClr val="black"/>
                </a:solidFill>
                <a:latin typeface="Times New Roman" pitchFamily="18" charset="0"/>
                <a:cs typeface="Times New Roman" pitchFamily="18" charset="0"/>
              </a:rPr>
              <a:t> measurable</a:t>
            </a:r>
            <a:r>
              <a:rPr sz="2000" b="1" spc="-25" dirty="0">
                <a:solidFill>
                  <a:prstClr val="black"/>
                </a:solidFill>
                <a:latin typeface="Times New Roman" pitchFamily="18" charset="0"/>
                <a:cs typeface="Times New Roman" pitchFamily="18" charset="0"/>
              </a:rPr>
              <a:t> </a:t>
            </a:r>
            <a:r>
              <a:rPr sz="2000" b="1" dirty="0">
                <a:solidFill>
                  <a:prstClr val="black"/>
                </a:solidFill>
                <a:latin typeface="Times New Roman" pitchFamily="18" charset="0"/>
                <a:cs typeface="Times New Roman" pitchFamily="18" charset="0"/>
              </a:rPr>
              <a:t>&amp;</a:t>
            </a:r>
            <a:r>
              <a:rPr sz="2000" b="1" spc="-15" dirty="0">
                <a:solidFill>
                  <a:prstClr val="black"/>
                </a:solidFill>
                <a:latin typeface="Times New Roman" pitchFamily="18" charset="0"/>
                <a:cs typeface="Times New Roman" pitchFamily="18" charset="0"/>
              </a:rPr>
              <a:t> </a:t>
            </a:r>
            <a:r>
              <a:rPr sz="2000" b="1" spc="-10" dirty="0">
                <a:solidFill>
                  <a:prstClr val="black"/>
                </a:solidFill>
                <a:latin typeface="Times New Roman" pitchFamily="18" charset="0"/>
                <a:cs typeface="Times New Roman" pitchFamily="18" charset="0"/>
              </a:rPr>
              <a:t>linked</a:t>
            </a:r>
            <a:endParaRPr sz="2000" dirty="0">
              <a:solidFill>
                <a:prstClr val="black"/>
              </a:solidFill>
              <a:latin typeface="Times New Roman" pitchFamily="18" charset="0"/>
              <a:cs typeface="Times New Roman" pitchFamily="18" charset="0"/>
            </a:endParaRPr>
          </a:p>
          <a:p>
            <a:pPr marL="756285" lvl="1" indent="-287020" defTabSz="914400">
              <a:spcBef>
                <a:spcPts val="1200"/>
              </a:spcBef>
              <a:buFont typeface="Arial MT"/>
              <a:buChar char="•"/>
              <a:tabLst>
                <a:tab pos="756285" algn="l"/>
                <a:tab pos="756920" algn="l"/>
              </a:tabLst>
            </a:pPr>
            <a:r>
              <a:rPr sz="2000" b="1" spc="-10" dirty="0">
                <a:solidFill>
                  <a:prstClr val="black"/>
                </a:solidFill>
                <a:latin typeface="Times New Roman" pitchFamily="18" charset="0"/>
                <a:cs typeface="Times New Roman" pitchFamily="18" charset="0"/>
              </a:rPr>
              <a:t>Program/course</a:t>
            </a:r>
            <a:r>
              <a:rPr sz="2000" b="1" spc="-55" dirty="0">
                <a:solidFill>
                  <a:prstClr val="black"/>
                </a:solidFill>
                <a:latin typeface="Times New Roman" pitchFamily="18" charset="0"/>
                <a:cs typeface="Times New Roman" pitchFamily="18" charset="0"/>
              </a:rPr>
              <a:t> </a:t>
            </a:r>
            <a:r>
              <a:rPr sz="2000" b="1" spc="-5" dirty="0">
                <a:solidFill>
                  <a:prstClr val="black"/>
                </a:solidFill>
                <a:latin typeface="Times New Roman" pitchFamily="18" charset="0"/>
                <a:cs typeface="Times New Roman" pitchFamily="18" charset="0"/>
              </a:rPr>
              <a:t>learning</a:t>
            </a:r>
            <a:r>
              <a:rPr sz="2000" b="1" spc="-20" dirty="0">
                <a:solidFill>
                  <a:prstClr val="black"/>
                </a:solidFill>
                <a:latin typeface="Times New Roman" pitchFamily="18" charset="0"/>
                <a:cs typeface="Times New Roman" pitchFamily="18" charset="0"/>
              </a:rPr>
              <a:t> </a:t>
            </a:r>
            <a:r>
              <a:rPr sz="2000" b="1" spc="-5" dirty="0">
                <a:solidFill>
                  <a:prstClr val="black"/>
                </a:solidFill>
                <a:latin typeface="Times New Roman" pitchFamily="18" charset="0"/>
                <a:cs typeface="Times New Roman" pitchFamily="18" charset="0"/>
              </a:rPr>
              <a:t>outcomes</a:t>
            </a:r>
            <a:endParaRPr sz="2000" dirty="0">
              <a:solidFill>
                <a:prstClr val="black"/>
              </a:solidFill>
              <a:latin typeface="Times New Roman" pitchFamily="18" charset="0"/>
              <a:cs typeface="Times New Roman" pitchFamily="18" charset="0"/>
            </a:endParaRPr>
          </a:p>
          <a:p>
            <a:pPr marL="756285" lvl="1" indent="-287020" defTabSz="914400">
              <a:spcBef>
                <a:spcPts val="1200"/>
              </a:spcBef>
              <a:buFont typeface="Arial MT"/>
              <a:buChar char="•"/>
              <a:tabLst>
                <a:tab pos="756285" algn="l"/>
                <a:tab pos="756920" algn="l"/>
              </a:tabLst>
            </a:pPr>
            <a:r>
              <a:rPr sz="2000" b="1" spc="-10" dirty="0">
                <a:solidFill>
                  <a:prstClr val="black"/>
                </a:solidFill>
                <a:latin typeface="Times New Roman" pitchFamily="18" charset="0"/>
                <a:cs typeface="Times New Roman" pitchFamily="18" charset="0"/>
              </a:rPr>
              <a:t>Program</a:t>
            </a:r>
            <a:r>
              <a:rPr sz="2000" b="1" spc="-15" dirty="0">
                <a:solidFill>
                  <a:prstClr val="black"/>
                </a:solidFill>
                <a:latin typeface="Times New Roman" pitchFamily="18" charset="0"/>
                <a:cs typeface="Times New Roman" pitchFamily="18" charset="0"/>
              </a:rPr>
              <a:t> </a:t>
            </a:r>
            <a:r>
              <a:rPr sz="2000" b="1" spc="-5" dirty="0">
                <a:solidFill>
                  <a:prstClr val="black"/>
                </a:solidFill>
                <a:latin typeface="Times New Roman" pitchFamily="18" charset="0"/>
                <a:cs typeface="Times New Roman" pitchFamily="18" charset="0"/>
              </a:rPr>
              <a:t>Educational</a:t>
            </a:r>
            <a:r>
              <a:rPr sz="2000" b="1" spc="-55" dirty="0">
                <a:solidFill>
                  <a:prstClr val="black"/>
                </a:solidFill>
                <a:latin typeface="Times New Roman" pitchFamily="18" charset="0"/>
                <a:cs typeface="Times New Roman" pitchFamily="18" charset="0"/>
              </a:rPr>
              <a:t> </a:t>
            </a:r>
            <a:r>
              <a:rPr sz="2000" b="1" spc="-5" dirty="0">
                <a:solidFill>
                  <a:prstClr val="black"/>
                </a:solidFill>
                <a:latin typeface="Times New Roman" pitchFamily="18" charset="0"/>
                <a:cs typeface="Times New Roman" pitchFamily="18" charset="0"/>
              </a:rPr>
              <a:t>Objectives</a:t>
            </a:r>
            <a:endParaRPr sz="2000" dirty="0">
              <a:solidFill>
                <a:prstClr val="black"/>
              </a:solidFill>
              <a:latin typeface="Times New Roman" pitchFamily="18" charset="0"/>
              <a:cs typeface="Times New Roman" pitchFamily="18" charset="0"/>
            </a:endParaRPr>
          </a:p>
          <a:p>
            <a:pPr marL="756285" lvl="1" indent="-287020" defTabSz="914400">
              <a:spcBef>
                <a:spcPts val="1200"/>
              </a:spcBef>
              <a:buFont typeface="Arial MT"/>
              <a:buChar char="•"/>
              <a:tabLst>
                <a:tab pos="756285" algn="l"/>
                <a:tab pos="756920" algn="l"/>
              </a:tabLst>
            </a:pPr>
            <a:r>
              <a:rPr lang="en-US" sz="2000" b="1" dirty="0">
                <a:solidFill>
                  <a:prstClr val="black"/>
                </a:solidFill>
                <a:latin typeface="Times New Roman" pitchFamily="18" charset="0"/>
                <a:cs typeface="Times New Roman" pitchFamily="18" charset="0"/>
              </a:rPr>
              <a:t>A</a:t>
            </a:r>
            <a:r>
              <a:rPr sz="2000" b="1" dirty="0">
                <a:solidFill>
                  <a:prstClr val="black"/>
                </a:solidFill>
                <a:latin typeface="Times New Roman" pitchFamily="18" charset="0"/>
                <a:cs typeface="Times New Roman" pitchFamily="18" charset="0"/>
              </a:rPr>
              <a:t>ssessment</a:t>
            </a:r>
            <a:r>
              <a:rPr sz="2000" b="1" spc="-40" dirty="0">
                <a:solidFill>
                  <a:prstClr val="black"/>
                </a:solidFill>
                <a:latin typeface="Times New Roman" pitchFamily="18" charset="0"/>
                <a:cs typeface="Times New Roman" pitchFamily="18" charset="0"/>
              </a:rPr>
              <a:t> </a:t>
            </a:r>
            <a:r>
              <a:rPr sz="2000" b="1" dirty="0">
                <a:solidFill>
                  <a:prstClr val="black"/>
                </a:solidFill>
                <a:latin typeface="Times New Roman" pitchFamily="18" charset="0"/>
                <a:cs typeface="Times New Roman" pitchFamily="18" charset="0"/>
              </a:rPr>
              <a:t>&amp;</a:t>
            </a:r>
            <a:r>
              <a:rPr sz="2000" b="1" spc="-35" dirty="0">
                <a:solidFill>
                  <a:prstClr val="black"/>
                </a:solidFill>
                <a:latin typeface="Times New Roman" pitchFamily="18" charset="0"/>
                <a:cs typeface="Times New Roman" pitchFamily="18" charset="0"/>
              </a:rPr>
              <a:t> </a:t>
            </a:r>
            <a:r>
              <a:rPr sz="2000" b="1" spc="-10" dirty="0">
                <a:solidFill>
                  <a:prstClr val="black"/>
                </a:solidFill>
                <a:latin typeface="Times New Roman" pitchFamily="18" charset="0"/>
                <a:cs typeface="Times New Roman" pitchFamily="18" charset="0"/>
              </a:rPr>
              <a:t>evaluation</a:t>
            </a:r>
            <a:endParaRPr sz="2000" dirty="0">
              <a:solidFill>
                <a:prstClr val="black"/>
              </a:solidFill>
              <a:latin typeface="Times New Roman" pitchFamily="18" charset="0"/>
              <a:cs typeface="Times New Roman" pitchFamily="18" charset="0"/>
            </a:endParaRPr>
          </a:p>
          <a:p>
            <a:pPr marL="299085" indent="-287020" defTabSz="914400">
              <a:lnSpc>
                <a:spcPts val="2390"/>
              </a:lnSpc>
              <a:spcBef>
                <a:spcPts val="375"/>
              </a:spcBef>
              <a:buFont typeface="Wingdings"/>
              <a:buChar char=""/>
              <a:tabLst>
                <a:tab pos="299085" algn="l"/>
                <a:tab pos="299720" algn="l"/>
              </a:tabLst>
            </a:pPr>
            <a:r>
              <a:rPr sz="2000" b="1" spc="-25" dirty="0">
                <a:solidFill>
                  <a:prstClr val="black"/>
                </a:solidFill>
                <a:latin typeface="Times New Roman" pitchFamily="18" charset="0"/>
                <a:cs typeface="Times New Roman" pitchFamily="18" charset="0"/>
              </a:rPr>
              <a:t>Teachers'</a:t>
            </a:r>
            <a:r>
              <a:rPr sz="2000" b="1" spc="-20" dirty="0">
                <a:solidFill>
                  <a:prstClr val="black"/>
                </a:solidFill>
                <a:latin typeface="Times New Roman" pitchFamily="18" charset="0"/>
                <a:cs typeface="Times New Roman" pitchFamily="18" charset="0"/>
              </a:rPr>
              <a:t> </a:t>
            </a:r>
            <a:r>
              <a:rPr sz="2000" b="1" dirty="0">
                <a:solidFill>
                  <a:prstClr val="black"/>
                </a:solidFill>
                <a:latin typeface="Times New Roman" pitchFamily="18" charset="0"/>
                <a:cs typeface="Times New Roman" pitchFamily="18" charset="0"/>
              </a:rPr>
              <a:t>Learning</a:t>
            </a:r>
            <a:r>
              <a:rPr sz="2000" b="1" spc="10" dirty="0">
                <a:solidFill>
                  <a:prstClr val="black"/>
                </a:solidFill>
                <a:latin typeface="Times New Roman" pitchFamily="18" charset="0"/>
                <a:cs typeface="Times New Roman" pitchFamily="18" charset="0"/>
              </a:rPr>
              <a:t> </a:t>
            </a:r>
            <a:r>
              <a:rPr sz="2000" b="1" spc="-5" dirty="0">
                <a:solidFill>
                  <a:prstClr val="black"/>
                </a:solidFill>
                <a:latin typeface="Times New Roman" pitchFamily="18" charset="0"/>
                <a:cs typeface="Times New Roman" pitchFamily="18" charset="0"/>
              </a:rPr>
              <a:t>will</a:t>
            </a:r>
            <a:r>
              <a:rPr sz="2000" b="1" spc="-10" dirty="0">
                <a:solidFill>
                  <a:prstClr val="black"/>
                </a:solidFill>
                <a:latin typeface="Times New Roman" pitchFamily="18" charset="0"/>
                <a:cs typeface="Times New Roman" pitchFamily="18" charset="0"/>
              </a:rPr>
              <a:t> </a:t>
            </a:r>
            <a:r>
              <a:rPr sz="2000" b="1" dirty="0">
                <a:solidFill>
                  <a:prstClr val="black"/>
                </a:solidFill>
                <a:latin typeface="Times New Roman" pitchFamily="18" charset="0"/>
                <a:cs typeface="Times New Roman" pitchFamily="18" charset="0"/>
              </a:rPr>
              <a:t>be</a:t>
            </a:r>
            <a:r>
              <a:rPr sz="2000" b="1" spc="-5" dirty="0">
                <a:solidFill>
                  <a:prstClr val="black"/>
                </a:solidFill>
                <a:latin typeface="Times New Roman" pitchFamily="18" charset="0"/>
                <a:cs typeface="Times New Roman" pitchFamily="18" charset="0"/>
              </a:rPr>
              <a:t> </a:t>
            </a:r>
            <a:r>
              <a:rPr sz="2000" b="1" dirty="0">
                <a:solidFill>
                  <a:prstClr val="black"/>
                </a:solidFill>
                <a:latin typeface="Times New Roman" pitchFamily="18" charset="0"/>
                <a:cs typeface="Times New Roman" pitchFamily="18" charset="0"/>
              </a:rPr>
              <a:t>a </a:t>
            </a:r>
            <a:r>
              <a:rPr sz="2000" b="1" spc="-5" dirty="0">
                <a:solidFill>
                  <a:prstClr val="black"/>
                </a:solidFill>
                <a:latin typeface="Times New Roman" pitchFamily="18" charset="0"/>
                <a:cs typeface="Times New Roman" pitchFamily="18" charset="0"/>
              </a:rPr>
              <a:t>valuable</a:t>
            </a:r>
            <a:r>
              <a:rPr sz="2000" b="1" dirty="0">
                <a:solidFill>
                  <a:prstClr val="black"/>
                </a:solidFill>
                <a:latin typeface="Times New Roman" pitchFamily="18" charset="0"/>
                <a:cs typeface="Times New Roman" pitchFamily="18" charset="0"/>
              </a:rPr>
              <a:t> </a:t>
            </a:r>
            <a:r>
              <a:rPr sz="2000" b="1" spc="-10" dirty="0">
                <a:solidFill>
                  <a:prstClr val="black"/>
                </a:solidFill>
                <a:latin typeface="Times New Roman" pitchFamily="18" charset="0"/>
                <a:cs typeface="Times New Roman" pitchFamily="18" charset="0"/>
              </a:rPr>
              <a:t>resource</a:t>
            </a:r>
            <a:r>
              <a:rPr sz="2000" b="1" spc="-5" dirty="0">
                <a:solidFill>
                  <a:prstClr val="black"/>
                </a:solidFill>
                <a:latin typeface="Times New Roman" pitchFamily="18" charset="0"/>
                <a:cs typeface="Times New Roman" pitchFamily="18" charset="0"/>
              </a:rPr>
              <a:t> </a:t>
            </a:r>
            <a:r>
              <a:rPr sz="2000" b="1" spc="-10" dirty="0">
                <a:solidFill>
                  <a:prstClr val="black"/>
                </a:solidFill>
                <a:latin typeface="Times New Roman" pitchFamily="18" charset="0"/>
                <a:cs typeface="Times New Roman" pitchFamily="18" charset="0"/>
              </a:rPr>
              <a:t>for</a:t>
            </a:r>
            <a:r>
              <a:rPr sz="2000" b="1" spc="5" dirty="0">
                <a:solidFill>
                  <a:prstClr val="black"/>
                </a:solidFill>
                <a:latin typeface="Times New Roman" pitchFamily="18" charset="0"/>
                <a:cs typeface="Times New Roman" pitchFamily="18" charset="0"/>
              </a:rPr>
              <a:t> </a:t>
            </a:r>
            <a:r>
              <a:rPr sz="2000" b="1" spc="-5" dirty="0">
                <a:solidFill>
                  <a:prstClr val="black"/>
                </a:solidFill>
                <a:latin typeface="Times New Roman" pitchFamily="18" charset="0"/>
                <a:cs typeface="Times New Roman" pitchFamily="18" charset="0"/>
              </a:rPr>
              <a:t>classrooms,</a:t>
            </a:r>
            <a:r>
              <a:rPr sz="2000" b="1" spc="-20" dirty="0">
                <a:solidFill>
                  <a:prstClr val="black"/>
                </a:solidFill>
                <a:latin typeface="Times New Roman" pitchFamily="18" charset="0"/>
                <a:cs typeface="Times New Roman" pitchFamily="18" charset="0"/>
              </a:rPr>
              <a:t> </a:t>
            </a:r>
            <a:r>
              <a:rPr sz="2000" b="1" dirty="0">
                <a:solidFill>
                  <a:prstClr val="black"/>
                </a:solidFill>
                <a:latin typeface="Times New Roman" pitchFamily="18" charset="0"/>
                <a:cs typeface="Times New Roman" pitchFamily="18" charset="0"/>
              </a:rPr>
              <a:t>departments,</a:t>
            </a:r>
            <a:r>
              <a:rPr sz="2000" b="1" spc="-10" dirty="0">
                <a:solidFill>
                  <a:prstClr val="black"/>
                </a:solidFill>
                <a:latin typeface="Times New Roman" pitchFamily="18" charset="0"/>
                <a:cs typeface="Times New Roman" pitchFamily="18" charset="0"/>
              </a:rPr>
              <a:t> </a:t>
            </a:r>
            <a:r>
              <a:rPr sz="2000" b="1" dirty="0">
                <a:solidFill>
                  <a:prstClr val="black"/>
                </a:solidFill>
                <a:latin typeface="Times New Roman" pitchFamily="18" charset="0"/>
                <a:cs typeface="Times New Roman" pitchFamily="18" charset="0"/>
              </a:rPr>
              <a:t>and</a:t>
            </a:r>
            <a:r>
              <a:rPr sz="2000" b="1" spc="5" dirty="0">
                <a:solidFill>
                  <a:prstClr val="black"/>
                </a:solidFill>
                <a:latin typeface="Times New Roman" pitchFamily="18" charset="0"/>
                <a:cs typeface="Times New Roman" pitchFamily="18" charset="0"/>
              </a:rPr>
              <a:t> </a:t>
            </a:r>
            <a:r>
              <a:rPr sz="2000" b="1" spc="-10" dirty="0">
                <a:solidFill>
                  <a:prstClr val="black"/>
                </a:solidFill>
                <a:latin typeface="Times New Roman" pitchFamily="18" charset="0"/>
                <a:cs typeface="Times New Roman" pitchFamily="18" charset="0"/>
              </a:rPr>
              <a:t>professional</a:t>
            </a:r>
            <a:r>
              <a:rPr lang="en-US" sz="2000" b="1" spc="-10" dirty="0">
                <a:solidFill>
                  <a:prstClr val="black"/>
                </a:solidFill>
                <a:latin typeface="Times New Roman" pitchFamily="18" charset="0"/>
                <a:cs typeface="Times New Roman" pitchFamily="18" charset="0"/>
              </a:rPr>
              <a:t> </a:t>
            </a:r>
            <a:r>
              <a:rPr sz="2000" b="1" spc="-10" dirty="0">
                <a:solidFill>
                  <a:prstClr val="black"/>
                </a:solidFill>
                <a:latin typeface="Times New Roman" pitchFamily="18" charset="0"/>
                <a:cs typeface="Times New Roman" pitchFamily="18" charset="0"/>
              </a:rPr>
              <a:t>organizations</a:t>
            </a:r>
            <a:r>
              <a:rPr lang="en-US" sz="2000" b="1" spc="-10" dirty="0">
                <a:solidFill>
                  <a:prstClr val="black"/>
                </a:solidFill>
                <a:latin typeface="Times New Roman" pitchFamily="18" charset="0"/>
                <a:cs typeface="Times New Roman" pitchFamily="18" charset="0"/>
              </a:rPr>
              <a:t>.</a:t>
            </a:r>
            <a:endParaRPr sz="2000" dirty="0">
              <a:solidFill>
                <a:prstClr val="black"/>
              </a:solidFill>
              <a:latin typeface="Times New Roman" pitchFamily="18" charset="0"/>
              <a:cs typeface="Times New Roman" pitchFamily="18" charset="0"/>
            </a:endParaRPr>
          </a:p>
        </p:txBody>
      </p:sp>
      <p:sp>
        <p:nvSpPr>
          <p:cNvPr id="7" name="Footer Placeholder 7">
            <a:extLst>
              <a:ext uri="{FF2B5EF4-FFF2-40B4-BE49-F238E27FC236}">
                <a16:creationId xmlns:a16="http://schemas.microsoft.com/office/drawing/2014/main" id="{001EBE5B-35EA-4868-8231-A428557CA50E}"/>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8" name="Date Placeholder 8">
            <a:extLst>
              <a:ext uri="{FF2B5EF4-FFF2-40B4-BE49-F238E27FC236}">
                <a16:creationId xmlns:a16="http://schemas.microsoft.com/office/drawing/2014/main" id="{31DB7E27-A79B-41AA-80EE-06D5F725EECC}"/>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9" name="Slide Number Placeholder 3">
            <a:extLst>
              <a:ext uri="{FF2B5EF4-FFF2-40B4-BE49-F238E27FC236}">
                <a16:creationId xmlns:a16="http://schemas.microsoft.com/office/drawing/2014/main" id="{1C01D583-3FFF-4A46-9D36-CF4ACB4A4C2C}"/>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72</a:t>
            </a:fld>
            <a:endParaRPr lang="en-IN" sz="1800" spc="400" dirty="0">
              <a:solidFill>
                <a:schemeClr val="bg1">
                  <a:lumMod val="95000"/>
                </a:schemeClr>
              </a:solidFill>
            </a:endParaRPr>
          </a:p>
        </p:txBody>
      </p:sp>
    </p:spTree>
    <p:extLst>
      <p:ext uri="{BB962C8B-B14F-4D97-AF65-F5344CB8AC3E}">
        <p14:creationId xmlns:p14="http://schemas.microsoft.com/office/powerpoint/2010/main" val="21110201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D411A7-64CE-46F8-86B1-8D1378280E25}"/>
              </a:ext>
            </a:extLst>
          </p:cNvPr>
          <p:cNvSpPr>
            <a:spLocks noGrp="1"/>
          </p:cNvSpPr>
          <p:nvPr>
            <p:ph type="sldNum" sz="quarter" idx="12"/>
          </p:nvPr>
        </p:nvSpPr>
        <p:spPr>
          <a:xfrm>
            <a:off x="11615852" y="6557908"/>
            <a:ext cx="540000" cy="270679"/>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73</a:t>
            </a:fld>
            <a:endParaRPr lang="en-IN" sz="1800" spc="400" dirty="0">
              <a:solidFill>
                <a:schemeClr val="bg1">
                  <a:lumMod val="95000"/>
                </a:schemeClr>
              </a:solidFill>
            </a:endParaRPr>
          </a:p>
        </p:txBody>
      </p:sp>
      <p:sp>
        <p:nvSpPr>
          <p:cNvPr id="5" name="TextBox 8">
            <a:extLst>
              <a:ext uri="{FF2B5EF4-FFF2-40B4-BE49-F238E27FC236}">
                <a16:creationId xmlns:a16="http://schemas.microsoft.com/office/drawing/2014/main" id="{C6B343C8-CA57-4BB2-B46C-FF04641F745F}"/>
              </a:ext>
            </a:extLst>
          </p:cNvPr>
          <p:cNvSpPr txBox="1"/>
          <p:nvPr/>
        </p:nvSpPr>
        <p:spPr>
          <a:xfrm>
            <a:off x="2126281" y="1048685"/>
            <a:ext cx="9144000" cy="2800767"/>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a:ln w="11430"/>
                <a:solidFill>
                  <a:srgbClr val="1F497D">
                    <a:lumMod val="75000"/>
                  </a:srgbClr>
                </a:solidFill>
                <a:effectLst>
                  <a:outerShdw blurRad="76200" dist="50800" dir="5400000" algn="tl" rotWithShape="0">
                    <a:srgbClr val="000000">
                      <a:alpha val="65000"/>
                    </a:srgbClr>
                  </a:outerShdw>
                </a:effectLst>
                <a:latin typeface="Cambria" panose="02040503050406030204" pitchFamily="18" charset="0"/>
                <a:ea typeface="Cambria" panose="02040503050406030204" pitchFamily="18" charset="0"/>
                <a:cs typeface="Estrangelo Edessa" pitchFamily="66" charset="0"/>
              </a:rPr>
              <a:t>On behalf</a:t>
            </a:r>
          </a:p>
          <a:p>
            <a:pPr algn="ctr"/>
            <a:r>
              <a:rPr lang="en-US" sz="4400" b="1" spc="50" dirty="0">
                <a:ln w="11430"/>
                <a:solidFill>
                  <a:srgbClr val="1F497D">
                    <a:lumMod val="75000"/>
                  </a:srgbClr>
                </a:solidFill>
                <a:effectLst>
                  <a:outerShdw blurRad="76200" dist="50800" dir="5400000" algn="tl" rotWithShape="0">
                    <a:srgbClr val="000000">
                      <a:alpha val="65000"/>
                    </a:srgbClr>
                  </a:outerShdw>
                </a:effectLst>
                <a:latin typeface="Cambria" panose="02040503050406030204" pitchFamily="18" charset="0"/>
                <a:ea typeface="Cambria" panose="02040503050406030204" pitchFamily="18" charset="0"/>
                <a:cs typeface="Estrangelo Edessa" pitchFamily="66" charset="0"/>
              </a:rPr>
              <a:t>of</a:t>
            </a:r>
          </a:p>
          <a:p>
            <a:pPr algn="ctr"/>
            <a:r>
              <a:rPr lang="en-US" sz="4400" b="1" spc="50" dirty="0">
                <a:ln w="11430"/>
                <a:solidFill>
                  <a:srgbClr val="1F497D">
                    <a:lumMod val="75000"/>
                  </a:srgbClr>
                </a:solidFill>
                <a:effectLst>
                  <a:outerShdw blurRad="76200" dist="50800" dir="5400000" algn="tl" rotWithShape="0">
                    <a:srgbClr val="000000">
                      <a:alpha val="65000"/>
                    </a:srgbClr>
                  </a:outerShdw>
                </a:effectLst>
                <a:latin typeface="Cambria" panose="02040503050406030204" pitchFamily="18" charset="0"/>
                <a:ea typeface="Cambria" panose="02040503050406030204" pitchFamily="18" charset="0"/>
                <a:cs typeface="Estrangelo Edessa" pitchFamily="66" charset="0"/>
              </a:rPr>
              <a:t>Our Students</a:t>
            </a:r>
          </a:p>
          <a:p>
            <a:pPr algn="ctr"/>
            <a:r>
              <a:rPr lang="en-US" sz="4400" b="1" spc="50" dirty="0">
                <a:ln w="11430"/>
                <a:solidFill>
                  <a:srgbClr val="1F497D">
                    <a:lumMod val="75000"/>
                  </a:srgbClr>
                </a:solidFill>
                <a:effectLst>
                  <a:outerShdw blurRad="76200" dist="50800" dir="5400000" algn="tl" rotWithShape="0">
                    <a:srgbClr val="000000">
                      <a:alpha val="65000"/>
                    </a:srgbClr>
                  </a:outerShdw>
                </a:effectLst>
                <a:latin typeface="Cambria" panose="02040503050406030204" pitchFamily="18" charset="0"/>
                <a:ea typeface="Cambria" panose="02040503050406030204" pitchFamily="18" charset="0"/>
                <a:cs typeface="Estrangelo Edessa" pitchFamily="66" charset="0"/>
              </a:rPr>
              <a:t>Staff, Principal &amp; Management  </a:t>
            </a:r>
          </a:p>
        </p:txBody>
      </p:sp>
      <p:sp>
        <p:nvSpPr>
          <p:cNvPr id="6" name="TextBox 9">
            <a:extLst>
              <a:ext uri="{FF2B5EF4-FFF2-40B4-BE49-F238E27FC236}">
                <a16:creationId xmlns:a16="http://schemas.microsoft.com/office/drawing/2014/main" id="{B22F2510-A1A7-484D-AF31-F2FA3EAC1D7D}"/>
              </a:ext>
            </a:extLst>
          </p:cNvPr>
          <p:cNvSpPr txBox="1"/>
          <p:nvPr/>
        </p:nvSpPr>
        <p:spPr>
          <a:xfrm>
            <a:off x="2267135" y="4551193"/>
            <a:ext cx="9144000" cy="144655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IN" sz="8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haroni" pitchFamily="2" charset="-79"/>
                <a:cs typeface="Aharoni" pitchFamily="2" charset="-79"/>
              </a:rPr>
              <a:t>Thank You</a:t>
            </a:r>
          </a:p>
        </p:txBody>
      </p:sp>
      <p:pic>
        <p:nvPicPr>
          <p:cNvPr id="7" name="Picture 6">
            <a:extLst>
              <a:ext uri="{FF2B5EF4-FFF2-40B4-BE49-F238E27FC236}">
                <a16:creationId xmlns:a16="http://schemas.microsoft.com/office/drawing/2014/main" id="{A60FD9B5-76C7-483F-AE64-6CB70BBDA2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915993" cy="915993"/>
          </a:xfrm>
          <a:prstGeom prst="rect">
            <a:avLst/>
          </a:prstGeom>
        </p:spPr>
      </p:pic>
    </p:spTree>
    <p:extLst>
      <p:ext uri="{BB962C8B-B14F-4D97-AF65-F5344CB8AC3E}">
        <p14:creationId xmlns:p14="http://schemas.microsoft.com/office/powerpoint/2010/main" val="1870707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23CCC9-0792-403C-AFEF-841D911827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1252598" cy="1252598"/>
          </a:xfrm>
          <a:prstGeom prst="rect">
            <a:avLst/>
          </a:prstGeom>
        </p:spPr>
      </p:pic>
      <p:sp>
        <p:nvSpPr>
          <p:cNvPr id="5" name="Rectangle 8">
            <a:extLst>
              <a:ext uri="{FF2B5EF4-FFF2-40B4-BE49-F238E27FC236}">
                <a16:creationId xmlns:a16="http://schemas.microsoft.com/office/drawing/2014/main" id="{9EAEFE89-8732-42EF-BFCA-EF887B6EA8CE}"/>
              </a:ext>
            </a:extLst>
          </p:cNvPr>
          <p:cNvSpPr/>
          <p:nvPr/>
        </p:nvSpPr>
        <p:spPr>
          <a:xfrm>
            <a:off x="1737239" y="313961"/>
            <a:ext cx="934239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pPr>
            <a:r>
              <a:rPr lang="en-US" sz="3000" b="1"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S</a:t>
            </a:r>
            <a:r>
              <a:rPr lang="en-IN" sz="3000" b="1" dirty="0">
                <a:ln w="0"/>
                <a:solidFill>
                  <a:srgbClr val="0070C0"/>
                </a:solidFill>
                <a:effectLst>
                  <a:outerShdw blurRad="38100" dist="19050" dir="2700000" algn="tl" rotWithShape="0">
                    <a:schemeClr val="dk1">
                      <a:alpha val="40000"/>
                    </a:schemeClr>
                  </a:outerShdw>
                </a:effectLst>
                <a:latin typeface="Garamond"/>
                <a:ea typeface="Cambria" panose="02040503050406030204" pitchFamily="18" charset="0"/>
              </a:rPr>
              <a:t>tudent Achievements</a:t>
            </a:r>
            <a:endParaRPr kumimoji="0" lang="en-IN" sz="3000" b="1" i="0" u="none" strike="noStrike" kern="1200" normalizeH="0" baseline="0" noProof="0" dirty="0">
              <a:ln w="0"/>
              <a:solidFill>
                <a:srgbClr val="0070C0"/>
              </a:solidFill>
              <a:effectLst>
                <a:outerShdw blurRad="38100" dist="19050" dir="2700000" algn="tl" rotWithShape="0">
                  <a:schemeClr val="dk1">
                    <a:alpha val="40000"/>
                  </a:schemeClr>
                </a:outerShdw>
              </a:effectLst>
              <a:uLnTx/>
              <a:uFillTx/>
              <a:latin typeface="Garamond"/>
              <a:ea typeface="Cambria" panose="02040503050406030204" pitchFamily="18" charset="0"/>
              <a:cs typeface="+mn-cs"/>
            </a:endParaRPr>
          </a:p>
        </p:txBody>
      </p:sp>
      <p:cxnSp>
        <p:nvCxnSpPr>
          <p:cNvPr id="7" name="Straight Connector 6">
            <a:extLst>
              <a:ext uri="{FF2B5EF4-FFF2-40B4-BE49-F238E27FC236}">
                <a16:creationId xmlns:a16="http://schemas.microsoft.com/office/drawing/2014/main" id="{F3EA752A-BC47-44C5-ACBC-D55F9B3BBC14}"/>
              </a:ext>
            </a:extLst>
          </p:cNvPr>
          <p:cNvCxnSpPr/>
          <p:nvPr/>
        </p:nvCxnSpPr>
        <p:spPr>
          <a:xfrm>
            <a:off x="2002971" y="798286"/>
            <a:ext cx="9303658" cy="0"/>
          </a:xfrm>
          <a:prstGeom prst="line">
            <a:avLst/>
          </a:prstGeom>
          <a:ln w="127000" cap="rnd" cmpd="tri">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5EB1F77-7BE7-444D-8E13-FEA5FFAC8E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7169" y="1075138"/>
            <a:ext cx="2152476" cy="1830338"/>
          </a:xfrm>
          <a:prstGeom prst="rect">
            <a:avLst/>
          </a:prstGeom>
        </p:spPr>
      </p:pic>
      <p:pic>
        <p:nvPicPr>
          <p:cNvPr id="17" name="image17.png">
            <a:extLst>
              <a:ext uri="{FF2B5EF4-FFF2-40B4-BE49-F238E27FC236}">
                <a16:creationId xmlns:a16="http://schemas.microsoft.com/office/drawing/2014/main" id="{18CA95BE-31CC-450E-90DE-C18A355ED8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4800" y="5084037"/>
            <a:ext cx="2715702" cy="152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22.png">
            <a:extLst>
              <a:ext uri="{FF2B5EF4-FFF2-40B4-BE49-F238E27FC236}">
                <a16:creationId xmlns:a16="http://schemas.microsoft.com/office/drawing/2014/main" id="{754955AA-3446-45C7-A73A-A3AD5FEBA8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7816" y="5073618"/>
            <a:ext cx="3334682" cy="1540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ontent Placeholder 2">
            <a:extLst>
              <a:ext uri="{FF2B5EF4-FFF2-40B4-BE49-F238E27FC236}">
                <a16:creationId xmlns:a16="http://schemas.microsoft.com/office/drawing/2014/main" id="{6B13D2D4-5C7F-47B6-BD0C-6E9FE9878CD6}"/>
              </a:ext>
            </a:extLst>
          </p:cNvPr>
          <p:cNvSpPr>
            <a:spLocks noGrp="1"/>
          </p:cNvSpPr>
          <p:nvPr>
            <p:ph idx="1"/>
          </p:nvPr>
        </p:nvSpPr>
        <p:spPr>
          <a:xfrm>
            <a:off x="2171784" y="939150"/>
            <a:ext cx="7281345" cy="3932653"/>
          </a:xfrm>
        </p:spPr>
        <p:txBody>
          <a:bodyPr>
            <a:normAutofit lnSpcReduction="10000"/>
          </a:bodyPr>
          <a:lstStyle/>
          <a:p>
            <a:pPr algn="just">
              <a:lnSpc>
                <a:spcPct val="150000"/>
              </a:lnSpc>
              <a:spcBef>
                <a:spcPts val="0"/>
              </a:spcBef>
              <a:buFont typeface="Wingdings" panose="05000000000000000000" pitchFamily="2" charset="2"/>
              <a:buChar char="v"/>
            </a:pPr>
            <a:r>
              <a:rPr lang="en-IN" sz="1700" b="1" cap="none" dirty="0">
                <a:solidFill>
                  <a:srgbClr val="0070C0"/>
                </a:solidFill>
                <a:latin typeface="Times New Roman" panose="02020603050405020304" pitchFamily="18" charset="0"/>
                <a:cs typeface="Times New Roman" panose="02020603050405020304" pitchFamily="18" charset="0"/>
              </a:rPr>
              <a:t>Umesh</a:t>
            </a:r>
            <a:r>
              <a:rPr lang="en-IN" sz="1700" b="1" dirty="0">
                <a:solidFill>
                  <a:srgbClr val="0070C0"/>
                </a:solidFill>
                <a:latin typeface="Times New Roman" panose="02020603050405020304" pitchFamily="18" charset="0"/>
                <a:cs typeface="Times New Roman" panose="02020603050405020304" pitchFamily="18" charset="0"/>
              </a:rPr>
              <a:t> C S USN:4BW08CS077 </a:t>
            </a:r>
            <a:r>
              <a:rPr lang="en-IN" sz="1700" cap="none" dirty="0">
                <a:solidFill>
                  <a:schemeClr val="tx2"/>
                </a:solidFill>
                <a:latin typeface="Times New Roman" panose="02020603050405020304" pitchFamily="18" charset="0"/>
                <a:cs typeface="Times New Roman" panose="02020603050405020304" pitchFamily="18" charset="0"/>
              </a:rPr>
              <a:t>secured</a:t>
            </a:r>
            <a:r>
              <a:rPr lang="en-IN" sz="1700" dirty="0">
                <a:solidFill>
                  <a:schemeClr val="tx2"/>
                </a:solidFill>
                <a:latin typeface="Times New Roman" panose="02020603050405020304" pitchFamily="18" charset="0"/>
                <a:cs typeface="Times New Roman" panose="02020603050405020304" pitchFamily="18" charset="0"/>
              </a:rPr>
              <a:t> </a:t>
            </a:r>
            <a:r>
              <a:rPr lang="en-IN" sz="1700" b="1" dirty="0">
                <a:solidFill>
                  <a:srgbClr val="0070C0"/>
                </a:solidFill>
                <a:latin typeface="Times New Roman" panose="02020603050405020304" pitchFamily="18" charset="0"/>
                <a:cs typeface="Times New Roman" panose="02020603050405020304" pitchFamily="18" charset="0"/>
              </a:rPr>
              <a:t>1</a:t>
            </a:r>
            <a:r>
              <a:rPr lang="en-IN" sz="1700" b="1" baseline="30000" dirty="0">
                <a:solidFill>
                  <a:srgbClr val="0070C0"/>
                </a:solidFill>
                <a:latin typeface="Times New Roman" panose="02020603050405020304" pitchFamily="18" charset="0"/>
                <a:cs typeface="Times New Roman" panose="02020603050405020304" pitchFamily="18" charset="0"/>
              </a:rPr>
              <a:t>st</a:t>
            </a:r>
            <a:r>
              <a:rPr lang="en-IN" sz="1700" b="1" dirty="0">
                <a:solidFill>
                  <a:srgbClr val="0070C0"/>
                </a:solidFill>
                <a:latin typeface="Times New Roman" panose="02020603050405020304" pitchFamily="18" charset="0"/>
                <a:cs typeface="Times New Roman" panose="02020603050405020304" pitchFamily="18" charset="0"/>
              </a:rPr>
              <a:t> Rank  </a:t>
            </a:r>
            <a:r>
              <a:rPr lang="en-IN" sz="1700" cap="none" dirty="0">
                <a:solidFill>
                  <a:schemeClr val="tx2"/>
                </a:solidFill>
                <a:latin typeface="Times New Roman" panose="02020603050405020304" pitchFamily="18" charset="0"/>
                <a:cs typeface="Times New Roman" panose="02020603050405020304" pitchFamily="18" charset="0"/>
              </a:rPr>
              <a:t>and also topper of all toppers at VTU during the academic year 2012-13.</a:t>
            </a:r>
          </a:p>
          <a:p>
            <a:pPr algn="just">
              <a:lnSpc>
                <a:spcPct val="150000"/>
              </a:lnSpc>
              <a:spcBef>
                <a:spcPts val="0"/>
              </a:spcBef>
              <a:buFont typeface="Wingdings" panose="05000000000000000000" pitchFamily="2" charset="2"/>
              <a:buChar char="v"/>
            </a:pPr>
            <a:r>
              <a:rPr lang="en-IN" sz="1700" cap="none" dirty="0">
                <a:solidFill>
                  <a:schemeClr val="tx2"/>
                </a:solidFill>
                <a:latin typeface="Times New Roman" panose="02020603050405020304" pitchFamily="18" charset="0"/>
                <a:cs typeface="Times New Roman" panose="02020603050405020304" pitchFamily="18" charset="0"/>
              </a:rPr>
              <a:t>Our students have participated in </a:t>
            </a:r>
            <a:r>
              <a:rPr lang="en-IN" sz="1700" b="1" dirty="0">
                <a:solidFill>
                  <a:srgbClr val="0070C0"/>
                </a:solidFill>
                <a:latin typeface="Times New Roman" panose="02020603050405020304" pitchFamily="18" charset="0"/>
                <a:cs typeface="Times New Roman" panose="02020603050405020304" pitchFamily="18" charset="0"/>
              </a:rPr>
              <a:t>Smart India Hackathon </a:t>
            </a:r>
            <a:r>
              <a:rPr lang="en-IN" sz="1700" cap="none" dirty="0">
                <a:solidFill>
                  <a:schemeClr val="tx2"/>
                </a:solidFill>
                <a:latin typeface="Times New Roman" panose="02020603050405020304" pitchFamily="18" charset="0"/>
                <a:cs typeface="Times New Roman" panose="02020603050405020304" pitchFamily="18" charset="0"/>
              </a:rPr>
              <a:t>in</a:t>
            </a:r>
            <a:r>
              <a:rPr lang="en-IN" sz="1700" dirty="0">
                <a:solidFill>
                  <a:schemeClr val="tx2"/>
                </a:solidFill>
                <a:latin typeface="Times New Roman" panose="02020603050405020304" pitchFamily="18" charset="0"/>
                <a:cs typeface="Times New Roman" panose="02020603050405020304" pitchFamily="18" charset="0"/>
              </a:rPr>
              <a:t> </a:t>
            </a:r>
            <a:r>
              <a:rPr lang="en-IN" sz="1700" dirty="0">
                <a:solidFill>
                  <a:srgbClr val="0070C0"/>
                </a:solidFill>
                <a:latin typeface="Times New Roman" panose="02020603050405020304" pitchFamily="18" charset="0"/>
                <a:cs typeface="Times New Roman" panose="02020603050405020304" pitchFamily="18" charset="0"/>
              </a:rPr>
              <a:t>2017</a:t>
            </a:r>
            <a:r>
              <a:rPr lang="en-IN" sz="1700" dirty="0">
                <a:solidFill>
                  <a:schemeClr val="tx2"/>
                </a:solidFill>
                <a:latin typeface="Times New Roman" panose="02020603050405020304" pitchFamily="18" charset="0"/>
                <a:cs typeface="Times New Roman" panose="02020603050405020304" pitchFamily="18" charset="0"/>
              </a:rPr>
              <a:t> </a:t>
            </a:r>
            <a:r>
              <a:rPr lang="en-IN" sz="1700" cap="none" dirty="0">
                <a:solidFill>
                  <a:schemeClr val="tx2"/>
                </a:solidFill>
                <a:latin typeface="Times New Roman" panose="02020603050405020304" pitchFamily="18" charset="0"/>
                <a:cs typeface="Times New Roman" panose="02020603050405020304" pitchFamily="18" charset="0"/>
              </a:rPr>
              <a:t>and</a:t>
            </a:r>
            <a:r>
              <a:rPr lang="en-IN" sz="1700" dirty="0">
                <a:solidFill>
                  <a:schemeClr val="tx2"/>
                </a:solidFill>
                <a:latin typeface="Times New Roman" panose="02020603050405020304" pitchFamily="18" charset="0"/>
                <a:cs typeface="Times New Roman" panose="02020603050405020304" pitchFamily="18" charset="0"/>
              </a:rPr>
              <a:t> </a:t>
            </a:r>
            <a:r>
              <a:rPr lang="en-IN" sz="1700" dirty="0">
                <a:solidFill>
                  <a:srgbClr val="0070C0"/>
                </a:solidFill>
                <a:latin typeface="Times New Roman" panose="02020603050405020304" pitchFamily="18" charset="0"/>
                <a:cs typeface="Times New Roman" panose="02020603050405020304" pitchFamily="18" charset="0"/>
              </a:rPr>
              <a:t>2019</a:t>
            </a:r>
            <a:r>
              <a:rPr lang="en-IN" sz="1700" dirty="0">
                <a:solidFill>
                  <a:schemeClr val="tx2"/>
                </a:solidFill>
                <a:latin typeface="Times New Roman" panose="02020603050405020304" pitchFamily="18" charset="0"/>
                <a:cs typeface="Times New Roman" panose="02020603050405020304" pitchFamily="18" charset="0"/>
              </a:rPr>
              <a:t>, </a:t>
            </a:r>
            <a:r>
              <a:rPr lang="en-IN" sz="1700" cap="none" dirty="0">
                <a:solidFill>
                  <a:schemeClr val="tx2"/>
                </a:solidFill>
                <a:latin typeface="Times New Roman" panose="02020603050405020304" pitchFamily="18" charset="0"/>
                <a:cs typeface="Times New Roman" panose="02020603050405020304" pitchFamily="18" charset="0"/>
              </a:rPr>
              <a:t>secured second place in 2019.</a:t>
            </a:r>
          </a:p>
          <a:p>
            <a:pPr algn="just">
              <a:lnSpc>
                <a:spcPct val="150000"/>
              </a:lnSpc>
              <a:spcBef>
                <a:spcPts val="0"/>
              </a:spcBef>
              <a:buFont typeface="Wingdings" panose="05000000000000000000" pitchFamily="2" charset="2"/>
              <a:buChar char="v"/>
            </a:pPr>
            <a:r>
              <a:rPr lang="en-IN" sz="1700" dirty="0">
                <a:solidFill>
                  <a:srgbClr val="0070C0"/>
                </a:solidFill>
                <a:latin typeface="Times New Roman" panose="02020603050405020304" pitchFamily="18" charset="0"/>
                <a:cs typeface="Times New Roman" panose="02020603050405020304" pitchFamily="18" charset="0"/>
              </a:rPr>
              <a:t>60% </a:t>
            </a:r>
            <a:r>
              <a:rPr lang="en-IN" sz="1700" cap="none" dirty="0">
                <a:solidFill>
                  <a:srgbClr val="0070C0"/>
                </a:solidFill>
                <a:latin typeface="Times New Roman" panose="02020603050405020304" pitchFamily="18" charset="0"/>
                <a:cs typeface="Times New Roman" panose="02020603050405020304" pitchFamily="18" charset="0"/>
              </a:rPr>
              <a:t>Students </a:t>
            </a:r>
            <a:r>
              <a:rPr lang="en-IN" sz="1700" cap="none" dirty="0">
                <a:solidFill>
                  <a:schemeClr val="tx2"/>
                </a:solidFill>
                <a:latin typeface="Times New Roman" panose="02020603050405020304" pitchFamily="18" charset="0"/>
                <a:cs typeface="Times New Roman" panose="02020603050405020304" pitchFamily="18" charset="0"/>
              </a:rPr>
              <a:t>have placed in </a:t>
            </a:r>
            <a:r>
              <a:rPr lang="en-IN" sz="1700" b="1" dirty="0">
                <a:solidFill>
                  <a:srgbClr val="0070C0"/>
                </a:solidFill>
                <a:latin typeface="Times New Roman" panose="02020603050405020304" pitchFamily="18" charset="0"/>
                <a:cs typeface="Times New Roman" panose="02020603050405020304" pitchFamily="18" charset="0"/>
              </a:rPr>
              <a:t>MNC</a:t>
            </a:r>
            <a:r>
              <a:rPr lang="en-IN" sz="1700" cap="none" dirty="0">
                <a:solidFill>
                  <a:schemeClr val="tx2"/>
                </a:solidFill>
                <a:latin typeface="Times New Roman" panose="02020603050405020304" pitchFamily="18" charset="0"/>
                <a:cs typeface="Times New Roman" panose="02020603050405020304" pitchFamily="18" charset="0"/>
              </a:rPr>
              <a:t> every year.</a:t>
            </a:r>
            <a:endParaRPr lang="en-IN" sz="1700" dirty="0">
              <a:solidFill>
                <a:schemeClr val="tx2"/>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r>
              <a:rPr lang="en-US" sz="1700" cap="none" dirty="0">
                <a:solidFill>
                  <a:schemeClr val="tx2"/>
                </a:solidFill>
                <a:latin typeface="Times New Roman" panose="02020603050405020304" pitchFamily="18" charset="0"/>
                <a:cs typeface="Times New Roman" panose="02020603050405020304" pitchFamily="18" charset="0"/>
              </a:rPr>
              <a:t>Our students have participated in technical events like International and National conferences, paper presentation, project exhibition etc., every year.</a:t>
            </a:r>
          </a:p>
          <a:p>
            <a:pPr algn="just">
              <a:buFont typeface="Wingdings" panose="05000000000000000000" pitchFamily="2" charset="2"/>
              <a:buChar char="v"/>
            </a:pPr>
            <a:r>
              <a:rPr lang="en-US" altLang="en-US" sz="1700" cap="none" dirty="0">
                <a:solidFill>
                  <a:schemeClr val="tx2"/>
                </a:solidFill>
                <a:latin typeface="Times New Roman" panose="02020603050405020304" pitchFamily="18" charset="0"/>
                <a:cs typeface="Times New Roman" panose="02020603050405020304" pitchFamily="18" charset="0"/>
              </a:rPr>
              <a:t>Students are successively participated in Hackathons, TCS Techbytes, JVTM etc.</a:t>
            </a:r>
          </a:p>
          <a:p>
            <a:pPr algn="just">
              <a:buFont typeface="Wingdings" panose="05000000000000000000" pitchFamily="2" charset="2"/>
              <a:buChar char="v"/>
            </a:pPr>
            <a:r>
              <a:rPr lang="en-US" altLang="en-US" sz="1700" cap="none" dirty="0">
                <a:solidFill>
                  <a:schemeClr val="tx2"/>
                </a:solidFill>
                <a:latin typeface="Times New Roman" panose="02020603050405020304" pitchFamily="18" charset="0"/>
                <a:cs typeface="Times New Roman" panose="02020603050405020304" pitchFamily="18" charset="0"/>
              </a:rPr>
              <a:t>Students have enrolled membership in CSI &amp; IEEE.</a:t>
            </a:r>
            <a:endParaRPr lang="en-IN" sz="1700" dirty="0">
              <a:solidFill>
                <a:schemeClr val="tx2"/>
              </a:solidFill>
              <a:latin typeface="Times New Roman" panose="02020603050405020304" pitchFamily="18" charset="0"/>
              <a:cs typeface="Times New Roman" panose="02020603050405020304" pitchFamily="18" charset="0"/>
            </a:endParaRPr>
          </a:p>
          <a:p>
            <a:pPr marL="0" indent="0" algn="just">
              <a:lnSpc>
                <a:spcPct val="120000"/>
              </a:lnSpc>
              <a:buNone/>
            </a:pPr>
            <a:endParaRPr lang="en-IN" sz="1800" dirty="0">
              <a:solidFill>
                <a:schemeClr val="tx2"/>
              </a:solidFill>
              <a:latin typeface="Plantagenet Cherokee (Headings)"/>
              <a:cs typeface="Times New Roman" panose="02020603050405020304" pitchFamily="18" charset="0"/>
            </a:endParaRPr>
          </a:p>
        </p:txBody>
      </p:sp>
      <p:pic>
        <p:nvPicPr>
          <p:cNvPr id="21" name="image10.png" descr="C:\Users\Lenovo\Desktop\4.PNG">
            <a:extLst>
              <a:ext uri="{FF2B5EF4-FFF2-40B4-BE49-F238E27FC236}">
                <a16:creationId xmlns:a16="http://schemas.microsoft.com/office/drawing/2014/main" id="{39D9111C-CC54-42D4-9B40-C03B73379C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65461" y="3061599"/>
            <a:ext cx="2214184" cy="18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3">
            <a:extLst>
              <a:ext uri="{FF2B5EF4-FFF2-40B4-BE49-F238E27FC236}">
                <a16:creationId xmlns:a16="http://schemas.microsoft.com/office/drawing/2014/main" id="{B96BE32E-526F-4570-91A7-B157DCF85BC1}"/>
              </a:ext>
            </a:extLst>
          </p:cNvPr>
          <p:cNvSpPr>
            <a:spLocks noGrp="1"/>
          </p:cNvSpPr>
          <p:nvPr>
            <p:ph type="sldNum" sz="quarter" idx="12"/>
          </p:nvPr>
        </p:nvSpPr>
        <p:spPr>
          <a:xfrm>
            <a:off x="11567886" y="6545956"/>
            <a:ext cx="569522" cy="312044"/>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8</a:t>
            </a:fld>
            <a:endParaRPr lang="en-IN" sz="1800" spc="400" dirty="0">
              <a:solidFill>
                <a:schemeClr val="bg1">
                  <a:lumMod val="95000"/>
                </a:schemeClr>
              </a:solidFill>
            </a:endParaRPr>
          </a:p>
        </p:txBody>
      </p:sp>
      <p:sp>
        <p:nvSpPr>
          <p:cNvPr id="20" name="Footer Placeholder 7">
            <a:extLst>
              <a:ext uri="{FF2B5EF4-FFF2-40B4-BE49-F238E27FC236}">
                <a16:creationId xmlns:a16="http://schemas.microsoft.com/office/drawing/2014/main" id="{32BA6899-B24D-4B4E-B299-6F077F49543F}"/>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2" name="Date Placeholder 8">
            <a:extLst>
              <a:ext uri="{FF2B5EF4-FFF2-40B4-BE49-F238E27FC236}">
                <a16:creationId xmlns:a16="http://schemas.microsoft.com/office/drawing/2014/main" id="{7BCB18E0-6410-4AEA-9921-7BA6E812EB89}"/>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23" name="Rounded Rectangle 4">
            <a:extLst>
              <a:ext uri="{FF2B5EF4-FFF2-40B4-BE49-F238E27FC236}">
                <a16:creationId xmlns:a16="http://schemas.microsoft.com/office/drawing/2014/main" id="{8E7A8EA6-4338-4528-949F-22FB7A89FB1C}"/>
              </a:ext>
            </a:extLst>
          </p:cNvPr>
          <p:cNvSpPr/>
          <p:nvPr/>
        </p:nvSpPr>
        <p:spPr>
          <a:xfrm>
            <a:off x="93696" y="1600824"/>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HOD Profile</a:t>
            </a:r>
          </a:p>
        </p:txBody>
      </p:sp>
      <p:sp>
        <p:nvSpPr>
          <p:cNvPr id="24" name="Rounded Rectangle 5">
            <a:extLst>
              <a:ext uri="{FF2B5EF4-FFF2-40B4-BE49-F238E27FC236}">
                <a16:creationId xmlns:a16="http://schemas.microsoft.com/office/drawing/2014/main" id="{55006296-EBC7-46A3-A604-7986025AA71C}"/>
              </a:ext>
            </a:extLst>
          </p:cNvPr>
          <p:cNvSpPr/>
          <p:nvPr/>
        </p:nvSpPr>
        <p:spPr>
          <a:xfrm>
            <a:off x="93696" y="2984263"/>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Department Profile</a:t>
            </a:r>
          </a:p>
        </p:txBody>
      </p:sp>
      <p:sp>
        <p:nvSpPr>
          <p:cNvPr id="25" name="Rounded Rectangle 20">
            <a:hlinkClick r:id="" action="ppaction://noaction" highlightClick="1"/>
            <a:extLst>
              <a:ext uri="{FF2B5EF4-FFF2-40B4-BE49-F238E27FC236}">
                <a16:creationId xmlns:a16="http://schemas.microsoft.com/office/drawing/2014/main" id="{24F22973-0845-4377-97AC-BA85ABF356DE}"/>
              </a:ext>
            </a:extLst>
          </p:cNvPr>
          <p:cNvSpPr/>
          <p:nvPr/>
        </p:nvSpPr>
        <p:spPr>
          <a:xfrm>
            <a:off x="93696" y="3670302"/>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Department Achievements</a:t>
            </a:r>
          </a:p>
        </p:txBody>
      </p:sp>
      <p:sp>
        <p:nvSpPr>
          <p:cNvPr id="26" name="Rounded Rectangle 20">
            <a:hlinkClick r:id="" action="ppaction://noaction" highlightClick="1"/>
            <a:extLst>
              <a:ext uri="{FF2B5EF4-FFF2-40B4-BE49-F238E27FC236}">
                <a16:creationId xmlns:a16="http://schemas.microsoft.com/office/drawing/2014/main" id="{EDACC26D-D20C-4A0A-BFA8-69E5F2B5DF8D}"/>
              </a:ext>
            </a:extLst>
          </p:cNvPr>
          <p:cNvSpPr/>
          <p:nvPr/>
        </p:nvSpPr>
        <p:spPr>
          <a:xfrm>
            <a:off x="93697" y="4950709"/>
            <a:ext cx="1792530"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ea typeface="Cambria" panose="02040503050406030204" pitchFamily="18" charset="0"/>
                <a:cs typeface="Times New Roman" panose="02020603050405020304" pitchFamily="18" charset="0"/>
              </a:rPr>
              <a:t>Student </a:t>
            </a:r>
          </a:p>
          <a:p>
            <a:pPr algn="ctr"/>
            <a:r>
              <a:rPr lang="en-IN" sz="1300" dirty="0">
                <a:latin typeface="Times New Roman" panose="02020603050405020304" pitchFamily="18" charset="0"/>
                <a:ea typeface="Cambria" panose="02040503050406030204" pitchFamily="18" charset="0"/>
                <a:cs typeface="Times New Roman" panose="02020603050405020304" pitchFamily="18" charset="0"/>
              </a:rPr>
              <a:t>Achievements</a:t>
            </a:r>
          </a:p>
        </p:txBody>
      </p:sp>
      <p:sp>
        <p:nvSpPr>
          <p:cNvPr id="27" name="Rounded Rectangle 20">
            <a:hlinkClick r:id="" action="ppaction://noaction" highlightClick="1"/>
            <a:extLst>
              <a:ext uri="{FF2B5EF4-FFF2-40B4-BE49-F238E27FC236}">
                <a16:creationId xmlns:a16="http://schemas.microsoft.com/office/drawing/2014/main" id="{DFA0DD16-7EB9-47DA-A3DC-7EAAE25B91CA}"/>
              </a:ext>
            </a:extLst>
          </p:cNvPr>
          <p:cNvSpPr/>
          <p:nvPr/>
        </p:nvSpPr>
        <p:spPr>
          <a:xfrm>
            <a:off x="113364" y="5663554"/>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Alumni Student Achievements</a:t>
            </a:r>
          </a:p>
        </p:txBody>
      </p:sp>
      <p:sp>
        <p:nvSpPr>
          <p:cNvPr id="28" name="Rounded Rectangle 20">
            <a:hlinkClick r:id="" action="ppaction://noaction" highlightClick="1"/>
            <a:extLst>
              <a:ext uri="{FF2B5EF4-FFF2-40B4-BE49-F238E27FC236}">
                <a16:creationId xmlns:a16="http://schemas.microsoft.com/office/drawing/2014/main" id="{70EA84C6-9663-4EF0-B23A-427CE125A291}"/>
              </a:ext>
            </a:extLst>
          </p:cNvPr>
          <p:cNvSpPr/>
          <p:nvPr/>
        </p:nvSpPr>
        <p:spPr>
          <a:xfrm>
            <a:off x="105422" y="4301003"/>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Staffs</a:t>
            </a:r>
          </a:p>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Achievements</a:t>
            </a:r>
          </a:p>
        </p:txBody>
      </p:sp>
      <p:sp>
        <p:nvSpPr>
          <p:cNvPr id="29" name="Rounded Rectangle 4">
            <a:extLst>
              <a:ext uri="{FF2B5EF4-FFF2-40B4-BE49-F238E27FC236}">
                <a16:creationId xmlns:a16="http://schemas.microsoft.com/office/drawing/2014/main" id="{12357234-AF1A-4F3C-9224-928DCC5A1C49}"/>
              </a:ext>
            </a:extLst>
          </p:cNvPr>
          <p:cNvSpPr/>
          <p:nvPr/>
        </p:nvSpPr>
        <p:spPr>
          <a:xfrm>
            <a:off x="92336" y="2298446"/>
            <a:ext cx="1792530" cy="612934"/>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Head R &amp; D, Professor Profile</a:t>
            </a:r>
          </a:p>
        </p:txBody>
      </p:sp>
    </p:spTree>
    <p:extLst>
      <p:ext uri="{BB962C8B-B14F-4D97-AF65-F5344CB8AC3E}">
        <p14:creationId xmlns:p14="http://schemas.microsoft.com/office/powerpoint/2010/main" val="3545500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805857-79A1-4C5C-90F2-7D232ECE70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42" y="116657"/>
            <a:ext cx="1252598" cy="1252598"/>
          </a:xfrm>
          <a:prstGeom prst="rect">
            <a:avLst/>
          </a:prstGeom>
        </p:spPr>
      </p:pic>
      <p:sp>
        <p:nvSpPr>
          <p:cNvPr id="5" name="Rectangle 8">
            <a:extLst>
              <a:ext uri="{FF2B5EF4-FFF2-40B4-BE49-F238E27FC236}">
                <a16:creationId xmlns:a16="http://schemas.microsoft.com/office/drawing/2014/main" id="{EE2BB6E3-AB9D-4FA1-9F80-6243C34BC198}"/>
              </a:ext>
            </a:extLst>
          </p:cNvPr>
          <p:cNvSpPr/>
          <p:nvPr/>
        </p:nvSpPr>
        <p:spPr>
          <a:xfrm>
            <a:off x="1723171" y="21862"/>
            <a:ext cx="934239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pPr>
            <a:r>
              <a:rPr kumimoji="0" lang="en-IN" sz="4000" b="1" i="0" u="none" strike="noStrike" kern="1200" normalizeH="0" baseline="0" noProof="0" dirty="0">
                <a:ln w="0"/>
                <a:solidFill>
                  <a:schemeClr val="accent2">
                    <a:lumMod val="50000"/>
                  </a:schemeClr>
                </a:solidFill>
                <a:effectLst>
                  <a:outerShdw blurRad="38100" dist="19050" dir="2700000" algn="tl" rotWithShape="0">
                    <a:schemeClr val="dk1">
                      <a:alpha val="40000"/>
                    </a:schemeClr>
                  </a:outerShdw>
                </a:effectLst>
                <a:uLnTx/>
                <a:uFillTx/>
                <a:latin typeface="Garamond"/>
                <a:ea typeface="Cambria" panose="02040503050406030204" pitchFamily="18" charset="0"/>
                <a:cs typeface="+mn-cs"/>
              </a:rPr>
              <a:t>Introduction</a:t>
            </a:r>
          </a:p>
        </p:txBody>
      </p:sp>
      <p:cxnSp>
        <p:nvCxnSpPr>
          <p:cNvPr id="6" name="Straight Connector 5">
            <a:extLst>
              <a:ext uri="{FF2B5EF4-FFF2-40B4-BE49-F238E27FC236}">
                <a16:creationId xmlns:a16="http://schemas.microsoft.com/office/drawing/2014/main" id="{8ECB1AD9-C937-4E06-8BF3-0E327826D3FE}"/>
              </a:ext>
            </a:extLst>
          </p:cNvPr>
          <p:cNvCxnSpPr/>
          <p:nvPr/>
        </p:nvCxnSpPr>
        <p:spPr>
          <a:xfrm>
            <a:off x="2031107" y="699810"/>
            <a:ext cx="9303658" cy="0"/>
          </a:xfrm>
          <a:prstGeom prst="line">
            <a:avLst/>
          </a:prstGeom>
          <a:ln w="127000" cap="rnd" cmpd="tri">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7" name="Rounded Rectangle 4">
            <a:extLst>
              <a:ext uri="{FF2B5EF4-FFF2-40B4-BE49-F238E27FC236}">
                <a16:creationId xmlns:a16="http://schemas.microsoft.com/office/drawing/2014/main" id="{C67ED00F-7938-41BC-920D-86815F91B4E1}"/>
              </a:ext>
            </a:extLst>
          </p:cNvPr>
          <p:cNvSpPr/>
          <p:nvPr/>
        </p:nvSpPr>
        <p:spPr>
          <a:xfrm>
            <a:off x="93696" y="1600824"/>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HOD Profile</a:t>
            </a:r>
          </a:p>
        </p:txBody>
      </p:sp>
      <p:sp>
        <p:nvSpPr>
          <p:cNvPr id="9" name="Rounded Rectangle 5">
            <a:extLst>
              <a:ext uri="{FF2B5EF4-FFF2-40B4-BE49-F238E27FC236}">
                <a16:creationId xmlns:a16="http://schemas.microsoft.com/office/drawing/2014/main" id="{B766A77A-D55A-415F-957E-AA1A5E74BE5A}"/>
              </a:ext>
            </a:extLst>
          </p:cNvPr>
          <p:cNvSpPr/>
          <p:nvPr/>
        </p:nvSpPr>
        <p:spPr>
          <a:xfrm>
            <a:off x="93696" y="2984263"/>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Department Profile</a:t>
            </a:r>
          </a:p>
        </p:txBody>
      </p:sp>
      <p:sp>
        <p:nvSpPr>
          <p:cNvPr id="10" name="Rounded Rectangle 20">
            <a:hlinkClick r:id="" action="ppaction://noaction" highlightClick="1"/>
            <a:extLst>
              <a:ext uri="{FF2B5EF4-FFF2-40B4-BE49-F238E27FC236}">
                <a16:creationId xmlns:a16="http://schemas.microsoft.com/office/drawing/2014/main" id="{D8B924E3-8039-4FC4-B4F9-5DCA4612C965}"/>
              </a:ext>
            </a:extLst>
          </p:cNvPr>
          <p:cNvSpPr/>
          <p:nvPr/>
        </p:nvSpPr>
        <p:spPr>
          <a:xfrm>
            <a:off x="93696" y="3670302"/>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Department Achievements</a:t>
            </a:r>
          </a:p>
        </p:txBody>
      </p:sp>
      <p:sp>
        <p:nvSpPr>
          <p:cNvPr id="11" name="Rounded Rectangle 20">
            <a:hlinkClick r:id="" action="ppaction://noaction" highlightClick="1"/>
            <a:extLst>
              <a:ext uri="{FF2B5EF4-FFF2-40B4-BE49-F238E27FC236}">
                <a16:creationId xmlns:a16="http://schemas.microsoft.com/office/drawing/2014/main" id="{E4B0BF8B-52AC-4128-AFEB-1506BF2563D8}"/>
              </a:ext>
            </a:extLst>
          </p:cNvPr>
          <p:cNvSpPr/>
          <p:nvPr/>
        </p:nvSpPr>
        <p:spPr>
          <a:xfrm>
            <a:off x="93697" y="4950709"/>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Student </a:t>
            </a:r>
          </a:p>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Achievements</a:t>
            </a:r>
          </a:p>
        </p:txBody>
      </p:sp>
      <p:sp>
        <p:nvSpPr>
          <p:cNvPr id="12" name="Rounded Rectangle 20">
            <a:hlinkClick r:id="" action="ppaction://noaction" highlightClick="1"/>
            <a:extLst>
              <a:ext uri="{FF2B5EF4-FFF2-40B4-BE49-F238E27FC236}">
                <a16:creationId xmlns:a16="http://schemas.microsoft.com/office/drawing/2014/main" id="{0D6D58A9-862F-4083-9F3C-F14DCB176E3B}"/>
              </a:ext>
            </a:extLst>
          </p:cNvPr>
          <p:cNvSpPr/>
          <p:nvPr/>
        </p:nvSpPr>
        <p:spPr>
          <a:xfrm>
            <a:off x="113364" y="5663554"/>
            <a:ext cx="1792530" cy="612933"/>
          </a:xfrm>
          <a:prstGeom prst="roundRect">
            <a:avLst/>
          </a:prstGeom>
          <a:solidFill>
            <a:srgbClr val="5981F1"/>
          </a:solid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latin typeface="Times New Roman" panose="02020603050405020304" pitchFamily="18" charset="0"/>
                <a:ea typeface="Cambria" panose="02040503050406030204" pitchFamily="18" charset="0"/>
                <a:cs typeface="Times New Roman" panose="02020603050405020304" pitchFamily="18" charset="0"/>
              </a:rPr>
              <a:t>Alumni Student Achievements</a:t>
            </a:r>
          </a:p>
        </p:txBody>
      </p:sp>
      <p:pic>
        <p:nvPicPr>
          <p:cNvPr id="13" name="Picture 12">
            <a:extLst>
              <a:ext uri="{FF2B5EF4-FFF2-40B4-BE49-F238E27FC236}">
                <a16:creationId xmlns:a16="http://schemas.microsoft.com/office/drawing/2014/main" id="{73D005BD-AB29-4E9C-82B0-BE13D53DB4E9}"/>
              </a:ext>
            </a:extLst>
          </p:cNvPr>
          <p:cNvPicPr>
            <a:picLocks noChangeAspect="1"/>
          </p:cNvPicPr>
          <p:nvPr/>
        </p:nvPicPr>
        <p:blipFill rotWithShape="1">
          <a:blip r:embed="rId3">
            <a:extLst>
              <a:ext uri="{28A0092B-C50C-407E-A947-70E740481C1C}">
                <a14:useLocalDpi xmlns:a14="http://schemas.microsoft.com/office/drawing/2010/main" val="0"/>
              </a:ext>
            </a:extLst>
          </a:blip>
          <a:srcRect l="30506" t="19831" r="32556" b="38230"/>
          <a:stretch/>
        </p:blipFill>
        <p:spPr>
          <a:xfrm>
            <a:off x="2492003" y="1104517"/>
            <a:ext cx="1216584" cy="12223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13">
            <a:extLst>
              <a:ext uri="{FF2B5EF4-FFF2-40B4-BE49-F238E27FC236}">
                <a16:creationId xmlns:a16="http://schemas.microsoft.com/office/drawing/2014/main" id="{0161DA97-6AB8-449E-8212-BC17368A91AE}"/>
              </a:ext>
            </a:extLst>
          </p:cNvPr>
          <p:cNvPicPr>
            <a:picLocks noChangeAspect="1"/>
          </p:cNvPicPr>
          <p:nvPr/>
        </p:nvPicPr>
        <p:blipFill rotWithShape="1">
          <a:blip r:embed="rId4">
            <a:extLst>
              <a:ext uri="{28A0092B-C50C-407E-A947-70E740481C1C}">
                <a14:useLocalDpi xmlns:a14="http://schemas.microsoft.com/office/drawing/2010/main" val="0"/>
              </a:ext>
            </a:extLst>
          </a:blip>
          <a:srcRect l="40466" t="10641" r="11146" b="44516"/>
          <a:stretch/>
        </p:blipFill>
        <p:spPr>
          <a:xfrm>
            <a:off x="5427407" y="976790"/>
            <a:ext cx="1381335" cy="12801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Picture 14">
            <a:extLst>
              <a:ext uri="{FF2B5EF4-FFF2-40B4-BE49-F238E27FC236}">
                <a16:creationId xmlns:a16="http://schemas.microsoft.com/office/drawing/2014/main" id="{AD306676-374D-4E70-874D-33CA6FB3511E}"/>
              </a:ext>
            </a:extLst>
          </p:cNvPr>
          <p:cNvPicPr>
            <a:picLocks noChangeAspect="1"/>
          </p:cNvPicPr>
          <p:nvPr/>
        </p:nvPicPr>
        <p:blipFill rotWithShape="1">
          <a:blip r:embed="rId5">
            <a:extLst>
              <a:ext uri="{28A0092B-C50C-407E-A947-70E740481C1C}">
                <a14:useLocalDpi xmlns:a14="http://schemas.microsoft.com/office/drawing/2010/main" val="0"/>
              </a:ext>
            </a:extLst>
          </a:blip>
          <a:srcRect l="54785" t="15284" r="19064" b="28411"/>
          <a:stretch/>
        </p:blipFill>
        <p:spPr>
          <a:xfrm>
            <a:off x="8897699" y="1104517"/>
            <a:ext cx="1298799" cy="11838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a:extLst>
              <a:ext uri="{FF2B5EF4-FFF2-40B4-BE49-F238E27FC236}">
                <a16:creationId xmlns:a16="http://schemas.microsoft.com/office/drawing/2014/main" id="{CE61B0F3-A5E9-44D4-802C-DE6C3999B7A1}"/>
              </a:ext>
            </a:extLst>
          </p:cNvPr>
          <p:cNvPicPr>
            <a:picLocks noChangeAspect="1"/>
          </p:cNvPicPr>
          <p:nvPr/>
        </p:nvPicPr>
        <p:blipFill rotWithShape="1">
          <a:blip r:embed="rId6">
            <a:extLst>
              <a:ext uri="{28A0092B-C50C-407E-A947-70E740481C1C}">
                <a14:useLocalDpi xmlns:a14="http://schemas.microsoft.com/office/drawing/2010/main" val="0"/>
              </a:ext>
            </a:extLst>
          </a:blip>
          <a:srcRect l="32575" t="42366" r="1255"/>
          <a:stretch/>
        </p:blipFill>
        <p:spPr>
          <a:xfrm>
            <a:off x="2335490" y="4101912"/>
            <a:ext cx="1322809" cy="11521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a:extLst>
              <a:ext uri="{FF2B5EF4-FFF2-40B4-BE49-F238E27FC236}">
                <a16:creationId xmlns:a16="http://schemas.microsoft.com/office/drawing/2014/main" id="{B2D877A8-D1FD-4DA7-9D66-0C6AA74AE504}"/>
              </a:ext>
            </a:extLst>
          </p:cNvPr>
          <p:cNvPicPr>
            <a:picLocks noChangeAspect="1"/>
          </p:cNvPicPr>
          <p:nvPr/>
        </p:nvPicPr>
        <p:blipFill rotWithShape="1">
          <a:blip r:embed="rId7">
            <a:extLst>
              <a:ext uri="{28A0092B-C50C-407E-A947-70E740481C1C}">
                <a14:useLocalDpi xmlns:a14="http://schemas.microsoft.com/office/drawing/2010/main" val="0"/>
              </a:ext>
            </a:extLst>
          </a:blip>
          <a:srcRect t="6452" r="25963"/>
          <a:stretch/>
        </p:blipFill>
        <p:spPr>
          <a:xfrm>
            <a:off x="5329285" y="4055927"/>
            <a:ext cx="1381335" cy="11587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a:extLst>
              <a:ext uri="{FF2B5EF4-FFF2-40B4-BE49-F238E27FC236}">
                <a16:creationId xmlns:a16="http://schemas.microsoft.com/office/drawing/2014/main" id="{6295F5B5-7488-4879-9F7A-AE5982CC3E04}"/>
              </a:ext>
            </a:extLst>
          </p:cNvPr>
          <p:cNvPicPr>
            <a:picLocks noChangeAspect="1"/>
          </p:cNvPicPr>
          <p:nvPr/>
        </p:nvPicPr>
        <p:blipFill rotWithShape="1">
          <a:blip r:embed="rId8">
            <a:extLst>
              <a:ext uri="{28A0092B-C50C-407E-A947-70E740481C1C}">
                <a14:useLocalDpi xmlns:a14="http://schemas.microsoft.com/office/drawing/2010/main" val="0"/>
              </a:ext>
            </a:extLst>
          </a:blip>
          <a:srcRect l="27463" t="19966"/>
          <a:stretch/>
        </p:blipFill>
        <p:spPr>
          <a:xfrm>
            <a:off x="8897699" y="3965472"/>
            <a:ext cx="1381335" cy="13373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9" name="TextBox 18">
            <a:extLst>
              <a:ext uri="{FF2B5EF4-FFF2-40B4-BE49-F238E27FC236}">
                <a16:creationId xmlns:a16="http://schemas.microsoft.com/office/drawing/2014/main" id="{5DEF0D6A-4CB4-4A94-AB75-EA38FCC1BD5A}"/>
              </a:ext>
            </a:extLst>
          </p:cNvPr>
          <p:cNvSpPr txBox="1"/>
          <p:nvPr/>
        </p:nvSpPr>
        <p:spPr>
          <a:xfrm>
            <a:off x="2234241" y="2575284"/>
            <a:ext cx="1977139" cy="646331"/>
          </a:xfrm>
          <a:prstGeom prst="rect">
            <a:avLst/>
          </a:prstGeom>
          <a:noFill/>
        </p:spPr>
        <p:txBody>
          <a:bodyPr wrap="square" rtlCol="0">
            <a:spAutoFit/>
          </a:bodyPr>
          <a:lstStyle/>
          <a:p>
            <a:pPr algn="ctr"/>
            <a:r>
              <a:rPr lang="en-US" sz="1200" dirty="0">
                <a:effectLst/>
                <a:latin typeface="Arial Rounded MT Bold" panose="020F0704030504030204" pitchFamily="34" charset="0"/>
                <a:ea typeface="Times New Roman" panose="02020603050405020304" pitchFamily="18" charset="0"/>
                <a:cs typeface="Times New Roman" panose="02020603050405020304" pitchFamily="18" charset="0"/>
              </a:rPr>
              <a:t>BHAVANI </a:t>
            </a:r>
          </a:p>
          <a:p>
            <a:pPr algn="ctr"/>
            <a:r>
              <a:rPr lang="en-US" sz="1200" dirty="0">
                <a:effectLst/>
                <a:latin typeface="Arial Rounded MT Bold" panose="020F0704030504030204" pitchFamily="34" charset="0"/>
                <a:ea typeface="Times New Roman" panose="02020603050405020304" pitchFamily="18" charset="0"/>
                <a:cs typeface="Times New Roman" panose="02020603050405020304" pitchFamily="18" charset="0"/>
              </a:rPr>
              <a:t>HP Enterprise, Bengaluru</a:t>
            </a:r>
            <a:endParaRPr lang="en-IN" sz="1200" dirty="0"/>
          </a:p>
        </p:txBody>
      </p:sp>
      <p:sp>
        <p:nvSpPr>
          <p:cNvPr id="20" name="TextBox 19">
            <a:extLst>
              <a:ext uri="{FF2B5EF4-FFF2-40B4-BE49-F238E27FC236}">
                <a16:creationId xmlns:a16="http://schemas.microsoft.com/office/drawing/2014/main" id="{1CE396F7-16E5-404D-9578-0FEEB95ABD64}"/>
              </a:ext>
            </a:extLst>
          </p:cNvPr>
          <p:cNvSpPr txBox="1"/>
          <p:nvPr/>
        </p:nvSpPr>
        <p:spPr>
          <a:xfrm>
            <a:off x="4982559" y="2513411"/>
            <a:ext cx="1949684" cy="646331"/>
          </a:xfrm>
          <a:prstGeom prst="rect">
            <a:avLst/>
          </a:prstGeom>
          <a:noFill/>
        </p:spPr>
        <p:txBody>
          <a:bodyPr wrap="square" rtlCol="0">
            <a:spAutoFit/>
          </a:bodyPr>
          <a:lstStyle/>
          <a:p>
            <a:pPr algn="ctr"/>
            <a:r>
              <a:rPr lang="en-US" sz="1200" dirty="0">
                <a:effectLst/>
                <a:latin typeface="Arial Rounded MT Bold" panose="020F0704030504030204" pitchFamily="34" charset="0"/>
                <a:ea typeface="Times New Roman" panose="02020603050405020304" pitchFamily="18" charset="0"/>
                <a:cs typeface="Times New Roman" panose="02020603050405020304" pitchFamily="18" charset="0"/>
              </a:rPr>
              <a:t>Darshan </a:t>
            </a:r>
          </a:p>
          <a:p>
            <a:pPr algn="ctr"/>
            <a:r>
              <a:rPr lang="en-US" sz="1200" dirty="0">
                <a:effectLst/>
                <a:latin typeface="Arial Rounded MT Bold" panose="020F0704030504030204" pitchFamily="34" charset="0"/>
                <a:ea typeface="Times New Roman" panose="02020603050405020304" pitchFamily="18" charset="0"/>
                <a:cs typeface="Times New Roman" panose="02020603050405020304" pitchFamily="18" charset="0"/>
              </a:rPr>
              <a:t> Motivate Media Group , UAE</a:t>
            </a:r>
          </a:p>
        </p:txBody>
      </p:sp>
      <p:sp>
        <p:nvSpPr>
          <p:cNvPr id="21" name="TextBox 20">
            <a:extLst>
              <a:ext uri="{FF2B5EF4-FFF2-40B4-BE49-F238E27FC236}">
                <a16:creationId xmlns:a16="http://schemas.microsoft.com/office/drawing/2014/main" id="{D4126F2D-D8AF-465F-A6FC-AC02F613D015}"/>
              </a:ext>
            </a:extLst>
          </p:cNvPr>
          <p:cNvSpPr txBox="1"/>
          <p:nvPr/>
        </p:nvSpPr>
        <p:spPr>
          <a:xfrm>
            <a:off x="8248601" y="2378611"/>
            <a:ext cx="2676486" cy="710003"/>
          </a:xfrm>
          <a:prstGeom prst="rect">
            <a:avLst/>
          </a:prstGeom>
          <a:noFill/>
        </p:spPr>
        <p:txBody>
          <a:bodyPr wrap="square" rtlCol="0">
            <a:spAutoFit/>
          </a:bodyPr>
          <a:lstStyle/>
          <a:p>
            <a:pPr algn="ctr">
              <a:lnSpc>
                <a:spcPct val="115000"/>
              </a:lnSpc>
            </a:pPr>
            <a:r>
              <a:rPr lang="en-US" sz="1200" dirty="0">
                <a:effectLst/>
                <a:latin typeface="Arial Rounded MT Bold" panose="020F0704030504030204" pitchFamily="34" charset="0"/>
                <a:ea typeface="Times New Roman" panose="02020603050405020304" pitchFamily="18" charset="0"/>
                <a:cs typeface="Times New Roman" panose="02020603050405020304" pitchFamily="18" charset="0"/>
              </a:rPr>
              <a:t>Umesh C S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p>
            <a:pPr algn="ctr">
              <a:lnSpc>
                <a:spcPct val="115000"/>
              </a:lnSpc>
            </a:pPr>
            <a:r>
              <a:rPr lang="en-US" sz="1200" dirty="0">
                <a:effectLst/>
                <a:latin typeface="Arial Rounded MT Bold" panose="020F0704030504030204" pitchFamily="34" charset="0"/>
                <a:ea typeface="Times New Roman" panose="02020603050405020304" pitchFamily="18" charset="0"/>
                <a:cs typeface="Times New Roman" panose="02020603050405020304" pitchFamily="18" charset="0"/>
              </a:rPr>
              <a:t>Technical  Lead, </a:t>
            </a:r>
            <a:r>
              <a:rPr lang="en-US" sz="1200" dirty="0" err="1">
                <a:effectLst/>
                <a:latin typeface="Arial Rounded MT Bold" panose="020F0704030504030204" pitchFamily="34" charset="0"/>
                <a:ea typeface="Times New Roman" panose="02020603050405020304" pitchFamily="18" charset="0"/>
                <a:cs typeface="Times New Roman" panose="02020603050405020304" pitchFamily="18" charset="0"/>
              </a:rPr>
              <a:t>Comviva</a:t>
            </a:r>
            <a:r>
              <a:rPr lang="en-US" sz="1200" dirty="0">
                <a:effectLst/>
                <a:latin typeface="Arial Rounded MT Bold" panose="020F0704030504030204" pitchFamily="34" charset="0"/>
                <a:ea typeface="Times New Roman" panose="02020603050405020304" pitchFamily="18" charset="0"/>
                <a:cs typeface="Times New Roman" panose="02020603050405020304" pitchFamily="18" charset="0"/>
              </a:rPr>
              <a:t>  Technologies, Bangalore  	</a:t>
            </a:r>
          </a:p>
        </p:txBody>
      </p:sp>
      <p:sp>
        <p:nvSpPr>
          <p:cNvPr id="22" name="TextBox 21">
            <a:extLst>
              <a:ext uri="{FF2B5EF4-FFF2-40B4-BE49-F238E27FC236}">
                <a16:creationId xmlns:a16="http://schemas.microsoft.com/office/drawing/2014/main" id="{0AB665FA-FA90-4BCF-B0F4-A80B79DC70C3}"/>
              </a:ext>
            </a:extLst>
          </p:cNvPr>
          <p:cNvSpPr txBox="1"/>
          <p:nvPr/>
        </p:nvSpPr>
        <p:spPr>
          <a:xfrm>
            <a:off x="2036617" y="5428425"/>
            <a:ext cx="2146076" cy="502253"/>
          </a:xfrm>
          <a:prstGeom prst="rect">
            <a:avLst/>
          </a:prstGeom>
          <a:noFill/>
        </p:spPr>
        <p:txBody>
          <a:bodyPr wrap="square" rtlCol="0">
            <a:spAutoFit/>
          </a:bodyPr>
          <a:lstStyle/>
          <a:p>
            <a:pPr algn="ctr">
              <a:lnSpc>
                <a:spcPct val="115000"/>
              </a:lnSpc>
              <a:spcAft>
                <a:spcPts val="1000"/>
              </a:spcAft>
              <a:tabLst>
                <a:tab pos="838200" algn="l"/>
              </a:tabLst>
            </a:pPr>
            <a:r>
              <a:rPr lang="en-US" sz="1200" dirty="0">
                <a:effectLst/>
                <a:latin typeface="Arial Rounded MT Bold" panose="020F0704030504030204" pitchFamily="34" charset="0"/>
                <a:ea typeface="Times New Roman" panose="02020603050405020304" pitchFamily="18" charset="0"/>
                <a:cs typeface="Times New Roman" panose="02020603050405020304" pitchFamily="18" charset="0"/>
              </a:rPr>
              <a:t>Sharath D H Entrepreneur, </a:t>
            </a:r>
            <a:r>
              <a:rPr lang="en-US" sz="1200" dirty="0" err="1">
                <a:effectLst/>
                <a:latin typeface="Arial Rounded MT Bold" panose="020F0704030504030204" pitchFamily="34" charset="0"/>
                <a:ea typeface="Times New Roman" panose="02020603050405020304" pitchFamily="18" charset="0"/>
                <a:cs typeface="Times New Roman" panose="02020603050405020304" pitchFamily="18" charset="0"/>
              </a:rPr>
              <a:t>Mysoft</a:t>
            </a:r>
            <a:r>
              <a:rPr lang="en-US" sz="1200" dirty="0">
                <a:effectLst/>
                <a:latin typeface="Arial Rounded MT Bold" panose="020F0704030504030204" pitchFamily="34" charset="0"/>
                <a:ea typeface="Times New Roman" panose="02020603050405020304" pitchFamily="18" charset="0"/>
                <a:cs typeface="Times New Roman" panose="02020603050405020304" pitchFamily="18" charset="0"/>
              </a:rPr>
              <a:t> labs Mysore</a:t>
            </a:r>
            <a:endParaRPr lang="en-IN" sz="1200" dirty="0"/>
          </a:p>
        </p:txBody>
      </p:sp>
      <p:sp>
        <p:nvSpPr>
          <p:cNvPr id="23" name="TextBox 22">
            <a:extLst>
              <a:ext uri="{FF2B5EF4-FFF2-40B4-BE49-F238E27FC236}">
                <a16:creationId xmlns:a16="http://schemas.microsoft.com/office/drawing/2014/main" id="{B864BD18-D061-4532-8186-AA12937974FD}"/>
              </a:ext>
            </a:extLst>
          </p:cNvPr>
          <p:cNvSpPr txBox="1"/>
          <p:nvPr/>
        </p:nvSpPr>
        <p:spPr>
          <a:xfrm>
            <a:off x="5129519" y="5364249"/>
            <a:ext cx="1977139" cy="461665"/>
          </a:xfrm>
          <a:prstGeom prst="rect">
            <a:avLst/>
          </a:prstGeom>
          <a:noFill/>
        </p:spPr>
        <p:txBody>
          <a:bodyPr wrap="square" rtlCol="0">
            <a:spAutoFit/>
          </a:bodyPr>
          <a:lstStyle/>
          <a:p>
            <a:pPr algn="ctr"/>
            <a:r>
              <a:rPr lang="en-US" sz="1200" dirty="0">
                <a:effectLst/>
                <a:latin typeface="Arial Rounded MT Bold" panose="020F0704030504030204" pitchFamily="34" charset="0"/>
                <a:ea typeface="Times New Roman" panose="02020603050405020304" pitchFamily="18" charset="0"/>
                <a:cs typeface="Times New Roman" panose="02020603050405020304" pitchFamily="18" charset="0"/>
              </a:rPr>
              <a:t>Dayananda B H  KISL Technology, Malaysia</a:t>
            </a:r>
            <a:endParaRPr lang="en-IN" sz="1200" dirty="0"/>
          </a:p>
        </p:txBody>
      </p:sp>
      <p:sp>
        <p:nvSpPr>
          <p:cNvPr id="24" name="TextBox 23">
            <a:extLst>
              <a:ext uri="{FF2B5EF4-FFF2-40B4-BE49-F238E27FC236}">
                <a16:creationId xmlns:a16="http://schemas.microsoft.com/office/drawing/2014/main" id="{411EF70E-F47E-419B-B7B2-CC113339F834}"/>
              </a:ext>
            </a:extLst>
          </p:cNvPr>
          <p:cNvSpPr txBox="1"/>
          <p:nvPr/>
        </p:nvSpPr>
        <p:spPr>
          <a:xfrm>
            <a:off x="8518853" y="5485636"/>
            <a:ext cx="2445463" cy="646331"/>
          </a:xfrm>
          <a:prstGeom prst="rect">
            <a:avLst/>
          </a:prstGeom>
          <a:noFill/>
        </p:spPr>
        <p:txBody>
          <a:bodyPr wrap="square" rtlCol="0">
            <a:spAutoFit/>
          </a:bodyPr>
          <a:lstStyle/>
          <a:p>
            <a:pPr algn="ctr"/>
            <a:r>
              <a:rPr lang="en-US" sz="1200" dirty="0">
                <a:effectLst/>
                <a:latin typeface="Arial Rounded MT Bold" panose="020F0704030504030204" pitchFamily="34" charset="0"/>
                <a:ea typeface="Times New Roman" panose="02020603050405020304" pitchFamily="18" charset="0"/>
                <a:cs typeface="Times New Roman" panose="02020603050405020304" pitchFamily="18" charset="0"/>
              </a:rPr>
              <a:t>HITHAN</a:t>
            </a:r>
            <a:endParaRPr lang="en-IN"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1200" dirty="0">
                <a:effectLst/>
                <a:latin typeface="Arial Rounded MT Bold" panose="020F0704030504030204" pitchFamily="34" charset="0"/>
                <a:ea typeface="Times New Roman" panose="02020603050405020304" pitchFamily="18" charset="0"/>
                <a:cs typeface="Times New Roman" panose="02020603050405020304" pitchFamily="18" charset="0"/>
              </a:rPr>
              <a:t>Music director, Kannada film Industry</a:t>
            </a:r>
            <a:endParaRPr lang="en-IN" sz="1200" dirty="0"/>
          </a:p>
        </p:txBody>
      </p:sp>
      <p:sp>
        <p:nvSpPr>
          <p:cNvPr id="26" name="Rounded Rectangle 20">
            <a:hlinkClick r:id="" action="ppaction://noaction" highlightClick="1"/>
            <a:extLst>
              <a:ext uri="{FF2B5EF4-FFF2-40B4-BE49-F238E27FC236}">
                <a16:creationId xmlns:a16="http://schemas.microsoft.com/office/drawing/2014/main" id="{0F2CAD84-58EF-4B1A-8EBB-ED485B2ED2B3}"/>
              </a:ext>
            </a:extLst>
          </p:cNvPr>
          <p:cNvSpPr/>
          <p:nvPr/>
        </p:nvSpPr>
        <p:spPr>
          <a:xfrm>
            <a:off x="105422" y="4301003"/>
            <a:ext cx="1792530" cy="612933"/>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Staffs</a:t>
            </a:r>
          </a:p>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Achievements</a:t>
            </a:r>
          </a:p>
        </p:txBody>
      </p:sp>
      <p:sp>
        <p:nvSpPr>
          <p:cNvPr id="27" name="Rounded Rectangle 4">
            <a:extLst>
              <a:ext uri="{FF2B5EF4-FFF2-40B4-BE49-F238E27FC236}">
                <a16:creationId xmlns:a16="http://schemas.microsoft.com/office/drawing/2014/main" id="{1CA8B283-4384-4C41-816F-BF44670F91E5}"/>
              </a:ext>
            </a:extLst>
          </p:cNvPr>
          <p:cNvSpPr/>
          <p:nvPr/>
        </p:nvSpPr>
        <p:spPr>
          <a:xfrm>
            <a:off x="92336" y="2298446"/>
            <a:ext cx="1792530" cy="612934"/>
          </a:xfrm>
          <a:prstGeom prst="roundRect">
            <a:avLst/>
          </a:prstGeom>
          <a:noFill/>
          <a:ln>
            <a:solidFill>
              <a:srgbClr val="295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3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Head R &amp; D, Professor Profile</a:t>
            </a:r>
          </a:p>
        </p:txBody>
      </p:sp>
      <p:sp>
        <p:nvSpPr>
          <p:cNvPr id="28" name="Footer Placeholder 7">
            <a:extLst>
              <a:ext uri="{FF2B5EF4-FFF2-40B4-BE49-F238E27FC236}">
                <a16:creationId xmlns:a16="http://schemas.microsoft.com/office/drawing/2014/main" id="{C9A6F448-73DE-45AA-8667-5791DF5B672F}"/>
              </a:ext>
            </a:extLst>
          </p:cNvPr>
          <p:cNvSpPr>
            <a:spLocks noGrp="1"/>
          </p:cNvSpPr>
          <p:nvPr>
            <p:ph type="ftr" sz="quarter" idx="11"/>
          </p:nvPr>
        </p:nvSpPr>
        <p:spPr>
          <a:xfrm>
            <a:off x="0" y="6502672"/>
            <a:ext cx="2569781" cy="270679"/>
          </a:xfrm>
        </p:spPr>
        <p:txBody>
          <a:bodyPr/>
          <a:lstStyle/>
          <a:p>
            <a:pPr algn="ctr"/>
            <a:r>
              <a:rPr lang="en-US" sz="1600" dirty="0">
                <a:solidFill>
                  <a:srgbClr val="FF0000"/>
                </a:solidFill>
                <a:latin typeface="Times New Roman" panose="02020603050405020304" pitchFamily="18" charset="0"/>
                <a:cs typeface="Times New Roman" panose="02020603050405020304" pitchFamily="18" charset="0"/>
              </a:rPr>
              <a:t>Department of CSE, BGSIT</a:t>
            </a:r>
          </a:p>
        </p:txBody>
      </p:sp>
      <p:sp>
        <p:nvSpPr>
          <p:cNvPr id="29" name="Date Placeholder 8">
            <a:extLst>
              <a:ext uri="{FF2B5EF4-FFF2-40B4-BE49-F238E27FC236}">
                <a16:creationId xmlns:a16="http://schemas.microsoft.com/office/drawing/2014/main" id="{542F8740-FD8B-4142-9AB5-3863CF07BF00}"/>
              </a:ext>
            </a:extLst>
          </p:cNvPr>
          <p:cNvSpPr>
            <a:spLocks noGrp="1"/>
          </p:cNvSpPr>
          <p:nvPr>
            <p:ph type="dt" sz="half" idx="10"/>
          </p:nvPr>
        </p:nvSpPr>
        <p:spPr>
          <a:xfrm>
            <a:off x="8872652" y="6471013"/>
            <a:ext cx="2743200" cy="365125"/>
          </a:xfrm>
        </p:spPr>
        <p:txBody>
          <a:bodyPr vert="horz" lIns="91440" tIns="45720" rIns="91440" bIns="45720" rtlCol="0" anchor="ctr"/>
          <a:lstStyle/>
          <a:p>
            <a:pPr algn="ctr"/>
            <a:fld id="{A36D57D8-5EEB-4BDE-B968-D43ABFE9F724}" type="datetime2">
              <a:rPr lang="en-US" sz="1600" smtClean="0">
                <a:solidFill>
                  <a:srgbClr val="FF0000"/>
                </a:solidFill>
                <a:latin typeface="Times New Roman" panose="02020603050405020304" pitchFamily="18" charset="0"/>
                <a:cs typeface="Times New Roman" panose="02020603050405020304" pitchFamily="18" charset="0"/>
              </a:rPr>
              <a:pPr algn="ctr"/>
              <a:t>Monday, September 20, 2021</a:t>
            </a:fld>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30" name="Slide Number Placeholder 3">
            <a:extLst>
              <a:ext uri="{FF2B5EF4-FFF2-40B4-BE49-F238E27FC236}">
                <a16:creationId xmlns:a16="http://schemas.microsoft.com/office/drawing/2014/main" id="{4E72B6AE-FF5D-44AF-A0AE-4B0850E0A232}"/>
              </a:ext>
            </a:extLst>
          </p:cNvPr>
          <p:cNvSpPr>
            <a:spLocks noGrp="1"/>
          </p:cNvSpPr>
          <p:nvPr>
            <p:ph type="sldNum" sz="quarter" idx="12"/>
          </p:nvPr>
        </p:nvSpPr>
        <p:spPr>
          <a:xfrm>
            <a:off x="11567886" y="6545956"/>
            <a:ext cx="569522" cy="312044"/>
          </a:xfr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800"/>
              </a:spcAft>
            </a:pPr>
            <a:fld id="{C606162C-0FD7-4334-8224-BAFEAA387D07}" type="slidenum">
              <a:rPr lang="en-IN" sz="1800" spc="400" smtClean="0">
                <a:solidFill>
                  <a:schemeClr val="bg1">
                    <a:lumMod val="95000"/>
                  </a:schemeClr>
                </a:solidFill>
              </a:rPr>
              <a:pPr algn="ctr">
                <a:spcAft>
                  <a:spcPts val="4800"/>
                </a:spcAft>
              </a:pPr>
              <a:t>9</a:t>
            </a:fld>
            <a:endParaRPr lang="en-IN" sz="1800" spc="400" dirty="0">
              <a:solidFill>
                <a:schemeClr val="bg1">
                  <a:lumMod val="95000"/>
                </a:schemeClr>
              </a:solidFill>
            </a:endParaRPr>
          </a:p>
        </p:txBody>
      </p:sp>
    </p:spTree>
    <p:extLst>
      <p:ext uri="{BB962C8B-B14F-4D97-AF65-F5344CB8AC3E}">
        <p14:creationId xmlns:p14="http://schemas.microsoft.com/office/powerpoint/2010/main" val="3297545026"/>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E94A1A4CAD0F49B347E9156569609C" ma:contentTypeVersion="4" ma:contentTypeDescription="Create a new document." ma:contentTypeScope="" ma:versionID="d77bcd97503f7d4ffdce4c958427effc">
  <xsd:schema xmlns:xsd="http://www.w3.org/2001/XMLSchema" xmlns:xs="http://www.w3.org/2001/XMLSchema" xmlns:p="http://schemas.microsoft.com/office/2006/metadata/properties" xmlns:ns3="85b4a556-8686-4b1f-b16a-f41efab578a5" targetNamespace="http://schemas.microsoft.com/office/2006/metadata/properties" ma:root="true" ma:fieldsID="92cf82b230e69f29e375817f156e35c6" ns3:_="">
    <xsd:import namespace="85b4a556-8686-4b1f-b16a-f41efab578a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b4a556-8686-4b1f-b16a-f41efab578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792159-DE4B-4F2A-A6ED-FF2E9B4534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b4a556-8686-4b1f-b16a-f41efab578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8253C1-0600-47D8-98F8-B0CCB44AFC20}">
  <ds:schemaRefs>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purl.org/dc/elements/1.1/"/>
    <ds:schemaRef ds:uri="http://purl.org/dc/dcmitype/"/>
    <ds:schemaRef ds:uri="http://purl.org/dc/terms/"/>
    <ds:schemaRef ds:uri="85b4a556-8686-4b1f-b16a-f41efab578a5"/>
  </ds:schemaRefs>
</ds:datastoreItem>
</file>

<file path=customXml/itemProps3.xml><?xml version="1.0" encoding="utf-8"?>
<ds:datastoreItem xmlns:ds="http://schemas.openxmlformats.org/officeDocument/2006/customXml" ds:itemID="{5C2AF166-2177-4316-8C82-FFBEA619C2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TM04033925[[fn=Droplet]]</Template>
  <TotalTime>17543</TotalTime>
  <Words>8863</Words>
  <Application>Microsoft Office PowerPoint</Application>
  <PresentationFormat>Widescreen</PresentationFormat>
  <Paragraphs>3545</Paragraphs>
  <Slides>73</Slides>
  <Notes>4</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90" baseType="lpstr">
      <vt:lpstr>Aharoni</vt:lpstr>
      <vt:lpstr>Algerian</vt:lpstr>
      <vt:lpstr>Arial</vt:lpstr>
      <vt:lpstr>Arial MT</vt:lpstr>
      <vt:lpstr>Arial Rounded MT Bold</vt:lpstr>
      <vt:lpstr>Book Antiqua</vt:lpstr>
      <vt:lpstr>Calibri</vt:lpstr>
      <vt:lpstr>Cambria</vt:lpstr>
      <vt:lpstr>Garamond</vt:lpstr>
      <vt:lpstr>Lucida Sans</vt:lpstr>
      <vt:lpstr>Noto Sans Symbols</vt:lpstr>
      <vt:lpstr>Plantagenet Cherokee (Headings)</vt:lpstr>
      <vt:lpstr>Times New Roman</vt:lpstr>
      <vt:lpstr>Tw Cen MT</vt:lpstr>
      <vt:lpstr>Wingdings</vt:lpstr>
      <vt:lpstr>Droplet</vt:lpstr>
      <vt:lpstr>Picture</vt:lpstr>
      <vt:lpstr>PowerPoint Presentation</vt:lpstr>
      <vt:lpstr>Outline</vt:lpstr>
      <vt:lpstr>PowerPoint Presentation</vt:lpstr>
      <vt:lpstr>PowerPoint Presentation</vt:lpstr>
      <vt:lpstr>PowerPoint Presentation</vt:lpstr>
      <vt:lpstr>Department Achievements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List of Technical Supporting Staff with their Designation and Qualification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CO-PO ATTAINMENT</vt:lpstr>
      <vt:lpstr>CO-PO ATTAINMENT</vt:lpstr>
      <vt:lpstr>CO-PO ATTAINMENT</vt:lpstr>
      <vt:lpstr>CO-PO ATTAINMENT</vt:lpstr>
      <vt:lpstr>CO-PO ATTAINMENT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Abhishek Gowda B R</dc:creator>
  <cp:lastModifiedBy>Sunil-CSE</cp:lastModifiedBy>
  <cp:revision>549</cp:revision>
  <dcterms:created xsi:type="dcterms:W3CDTF">2021-07-15T08:47:26Z</dcterms:created>
  <dcterms:modified xsi:type="dcterms:W3CDTF">2021-09-20T09:14:06Z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0x010100B1E94A1A4CAD0F49B347E9156569609C</vt:lpwstr>
  </property>
</Properties>
</file>